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6" r:id="rId6"/>
    <p:sldId id="268" r:id="rId7"/>
    <p:sldId id="269" r:id="rId8"/>
    <p:sldId id="270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6">
          <p15:clr>
            <a:srgbClr val="A4A3A4"/>
          </p15:clr>
        </p15:guide>
        <p15:guide id="2" pos="1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146" d="100"/>
          <a:sy n="146" d="100"/>
        </p:scale>
        <p:origin x="630" y="114"/>
      </p:cViewPr>
      <p:guideLst>
        <p:guide orient="horz" pos="1436"/>
        <p:guide pos="14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Maw" userId="c8386000-db4a-49ac-8da7-411d352af318" providerId="ADAL" clId="{06E8D5A1-8154-4CCF-A706-2FFB3AC5C2F6}"/>
    <pc:docChg chg="undo custSel addSld modSld">
      <pc:chgData name="Victoria Maw" userId="c8386000-db4a-49ac-8da7-411d352af318" providerId="ADAL" clId="{06E8D5A1-8154-4CCF-A706-2FFB3AC5C2F6}" dt="2025-03-11T16:42:02.130" v="140"/>
      <pc:docMkLst>
        <pc:docMk/>
      </pc:docMkLst>
      <pc:sldChg chg="add">
        <pc:chgData name="Victoria Maw" userId="c8386000-db4a-49ac-8da7-411d352af318" providerId="ADAL" clId="{06E8D5A1-8154-4CCF-A706-2FFB3AC5C2F6}" dt="2025-03-11T16:42:02.130" v="140"/>
        <pc:sldMkLst>
          <pc:docMk/>
          <pc:sldMk cId="2515161855" sldId="264"/>
        </pc:sldMkLst>
      </pc:sldChg>
      <pc:sldChg chg="modSp add mod">
        <pc:chgData name="Victoria Maw" userId="c8386000-db4a-49ac-8da7-411d352af318" providerId="ADAL" clId="{06E8D5A1-8154-4CCF-A706-2FFB3AC5C2F6}" dt="2025-03-11T16:20:26.470" v="139" actId="20577"/>
        <pc:sldMkLst>
          <pc:docMk/>
          <pc:sldMk cId="305125271" sldId="270"/>
        </pc:sldMkLst>
        <pc:spChg chg="mod">
          <ac:chgData name="Victoria Maw" userId="c8386000-db4a-49ac-8da7-411d352af318" providerId="ADAL" clId="{06E8D5A1-8154-4CCF-A706-2FFB3AC5C2F6}" dt="2025-03-11T16:19:41.328" v="120" actId="20577"/>
          <ac:spMkLst>
            <pc:docMk/>
            <pc:sldMk cId="305125271" sldId="270"/>
            <ac:spMk id="2" creationId="{E9498789-5EB3-2E61-B3D7-B9C64441751B}"/>
          </ac:spMkLst>
        </pc:spChg>
        <pc:spChg chg="mod">
          <ac:chgData name="Victoria Maw" userId="c8386000-db4a-49ac-8da7-411d352af318" providerId="ADAL" clId="{06E8D5A1-8154-4CCF-A706-2FFB3AC5C2F6}" dt="2025-03-11T16:20:26.470" v="139" actId="20577"/>
          <ac:spMkLst>
            <pc:docMk/>
            <pc:sldMk cId="305125271" sldId="270"/>
            <ac:spMk id="5" creationId="{BC7AAE6D-61A6-2BF4-C3EA-791FD2E4293A}"/>
          </ac:spMkLst>
        </pc:spChg>
      </pc:sldChg>
    </pc:docChg>
  </pc:docChgLst>
  <pc:docChgLst>
    <pc:chgData name="Keith Lamb" userId="b1f10484-5af5-44c1-ba7c-28528cee657e" providerId="ADAL" clId="{5F9A0D09-A3D1-4D27-B1CA-64AB9A9B56A5}"/>
    <pc:docChg chg="custSel modSld">
      <pc:chgData name="Keith Lamb" userId="b1f10484-5af5-44c1-ba7c-28528cee657e" providerId="ADAL" clId="{5F9A0D09-A3D1-4D27-B1CA-64AB9A9B56A5}" dt="2025-03-19T08:46:20.509" v="5" actId="313"/>
      <pc:docMkLst>
        <pc:docMk/>
      </pc:docMkLst>
      <pc:sldChg chg="modSp mod">
        <pc:chgData name="Keith Lamb" userId="b1f10484-5af5-44c1-ba7c-28528cee657e" providerId="ADAL" clId="{5F9A0D09-A3D1-4D27-B1CA-64AB9A9B56A5}" dt="2025-03-19T08:46:06.877" v="0" actId="313"/>
        <pc:sldMkLst>
          <pc:docMk/>
          <pc:sldMk cId="570067151" sldId="268"/>
        </pc:sldMkLst>
        <pc:spChg chg="mod">
          <ac:chgData name="Keith Lamb" userId="b1f10484-5af5-44c1-ba7c-28528cee657e" providerId="ADAL" clId="{5F9A0D09-A3D1-4D27-B1CA-64AB9A9B56A5}" dt="2025-03-19T08:46:06.877" v="0" actId="313"/>
          <ac:spMkLst>
            <pc:docMk/>
            <pc:sldMk cId="570067151" sldId="268"/>
            <ac:spMk id="5" creationId="{3B889564-AD8C-59BB-EF05-7DDB2E08379D}"/>
          </ac:spMkLst>
        </pc:spChg>
      </pc:sldChg>
      <pc:sldChg chg="modSp mod">
        <pc:chgData name="Keith Lamb" userId="b1f10484-5af5-44c1-ba7c-28528cee657e" providerId="ADAL" clId="{5F9A0D09-A3D1-4D27-B1CA-64AB9A9B56A5}" dt="2025-03-19T08:46:20.509" v="5" actId="313"/>
        <pc:sldMkLst>
          <pc:docMk/>
          <pc:sldMk cId="3157754141" sldId="269"/>
        </pc:sldMkLst>
        <pc:spChg chg="mod">
          <ac:chgData name="Keith Lamb" userId="b1f10484-5af5-44c1-ba7c-28528cee657e" providerId="ADAL" clId="{5F9A0D09-A3D1-4D27-B1CA-64AB9A9B56A5}" dt="2025-03-19T08:46:20.509" v="5" actId="313"/>
          <ac:spMkLst>
            <pc:docMk/>
            <pc:sldMk cId="3157754141" sldId="269"/>
            <ac:spMk id="5" creationId="{BF09C413-D9C3-2B38-122B-970201E9F28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D6E-B386-764C-8E7B-9A21BEBC2C1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26EA-E109-7440-B6D1-18DFAE3E9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8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E3E5-376B-8E43-8601-B89320A71EC4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0A6-C73F-6845-9E1B-7707D334D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4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2517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94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Hadaway          @WardHadaway</a:t>
            </a:r>
          </a:p>
          <a:p>
            <a:r>
              <a:rPr lang="en-GB" dirty="0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1" r:id="rId2"/>
    <p:sldLayoutId id="2147483787" r:id="rId3"/>
    <p:sldLayoutId id="2147483826" r:id="rId4"/>
    <p:sldLayoutId id="2147483798" r:id="rId5"/>
    <p:sldLayoutId id="2147483841" r:id="rId6"/>
    <p:sldLayoutId id="2147483804" r:id="rId7"/>
    <p:sldLayoutId id="214748380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information-and-guidance-for-suppliers" TargetMode="External"/><Relationship Id="rId7" Type="http://schemas.openxmlformats.org/officeDocument/2006/relationships/hyperlink" Target="https://assets.publishing.service.gov.uk/media/678f671fe94a1e07c3ef8489/2025-01-20_Suppliers__user_guide__Completing_Supplier_Information_FINAL.pdf" TargetMode="External"/><Relationship Id="rId2" Type="http://schemas.openxmlformats.org/officeDocument/2006/relationships/hyperlink" Target="https://www.find-tender.service.gov.uk/Searc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media/678f66bdee8326de1d8e9d69/2025-01-20_Suppliers__user_guide__How_To_Register_Your_Organisation_FINAL.pdf" TargetMode="External"/><Relationship Id="rId5" Type="http://schemas.openxmlformats.org/officeDocument/2006/relationships/hyperlink" Target="https://www.youtube.com/watch?v=5qlgZehQyoo" TargetMode="External"/><Relationship Id="rId4" Type="http://schemas.openxmlformats.org/officeDocument/2006/relationships/hyperlink" Target="https://www.youtube.com/watch?v=XxsbVW4q-k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Central Digital Platform and Supplier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the Central Digital Platform?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On-line system where all Procurement Act notices will be published and where all authority and supplier information will be registered</a:t>
            </a:r>
          </a:p>
          <a:p>
            <a:r>
              <a:rPr lang="en-GB" dirty="0"/>
              <a:t>Contracting Authorities and Suppliers required to register</a:t>
            </a:r>
          </a:p>
          <a:p>
            <a:r>
              <a:rPr lang="en-GB" dirty="0"/>
              <a:t>Each will be allocated a “unique identifier”</a:t>
            </a:r>
          </a:p>
          <a:p>
            <a:r>
              <a:rPr lang="en-GB" dirty="0"/>
              <a:t>Each procurement process will also be allocated a unique identifier</a:t>
            </a:r>
          </a:p>
          <a:p>
            <a:r>
              <a:rPr lang="en-GB" dirty="0"/>
              <a:t>Those identifiers will make procurements and parties easy to track</a:t>
            </a:r>
          </a:p>
        </p:txBody>
      </p:sp>
    </p:spTree>
    <p:extLst>
      <p:ext uri="{BB962C8B-B14F-4D97-AF65-F5344CB8AC3E}">
        <p14:creationId xmlns:p14="http://schemas.microsoft.com/office/powerpoint/2010/main" val="30408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CA09-9B04-49EF-FADB-0FFFFF5CC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does this fit into the procurement process?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5DBD6-A549-B4F5-7EFC-C60730D0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88AE1-2DF1-1A02-1776-B3919010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889564-AD8C-59BB-EF05-7DDB2E08379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The first time an authority publishes a notice about a procurement, that procurement will be allocated its unique identifier. That could be the Pipeline Notice or Planned Procurement Notice</a:t>
            </a:r>
          </a:p>
          <a:p>
            <a:r>
              <a:rPr lang="en-GB" dirty="0"/>
              <a:t>When a supplier engages in the process (e.g. at the selection stage) it will notify the authority of its unique identifier and share its core information with the authority</a:t>
            </a:r>
          </a:p>
          <a:p>
            <a:r>
              <a:rPr lang="en-GB" dirty="0"/>
              <a:t>Procurement of a call-off contract under a framework will result in a separate unique identifier</a:t>
            </a:r>
          </a:p>
          <a:p>
            <a:r>
              <a:rPr lang="en-GB" dirty="0"/>
              <a:t>Similarly, a unique identifier will be allocated when a competitive flexible process is begun under a dynamic market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06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5320-7189-9D94-CF39-241D6C07F2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information must suppliers provide?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65CB8-5A64-5568-A8AD-3BBC5B37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70507-B1BA-BDBF-991A-0EC32DC9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9C413-D9C3-2B38-122B-970201E9F2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Core information (on the Central Digital Platform) – includes:</a:t>
            </a:r>
          </a:p>
          <a:p>
            <a:pPr lvl="1"/>
            <a:r>
              <a:rPr lang="en-GB" dirty="0"/>
              <a:t>basic information (e.g. name, address), </a:t>
            </a:r>
          </a:p>
          <a:p>
            <a:pPr lvl="1"/>
            <a:r>
              <a:rPr lang="en-GB" dirty="0"/>
              <a:t>economic/financial standing information (e.g. accounts), </a:t>
            </a:r>
          </a:p>
          <a:p>
            <a:pPr lvl="1"/>
            <a:r>
              <a:rPr lang="en-GB" dirty="0"/>
              <a:t>information reacted to connected persons (e.g. parent company/owners) and </a:t>
            </a:r>
          </a:p>
          <a:p>
            <a:pPr lvl="1"/>
            <a:r>
              <a:rPr lang="en-GB" dirty="0"/>
              <a:t>information about grounds for exclusion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 a particular procurement, also provide information about associated persons (e.g. sub-contractors) and “conditions of participation” (e.g. insurances, technical experience, health and safety)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75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2FE89-7FC2-C198-0996-38555D518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8789-5EB3-2E61-B3D7-B9C644417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GB" dirty="0"/>
              <a:t>ow to register on the Central Digital Platform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AC268-092A-9B6B-07CF-579E95A2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F1796-12D7-2221-CA18-F052C9D9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7AAE6D-61A6-2BF4-C3EA-791FD2E4293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7600" y="1043678"/>
            <a:ext cx="8671449" cy="3327599"/>
          </a:xfrm>
        </p:spPr>
        <p:txBody>
          <a:bodyPr/>
          <a:lstStyle/>
          <a:p>
            <a:pPr marL="0" lvl="0" indent="0">
              <a:buNone/>
            </a:pPr>
            <a:r>
              <a:rPr lang="en-GB" sz="12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Find a Tender landing page - </a:t>
            </a:r>
            <a:r>
              <a:rPr lang="en-GB" sz="12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Find a Tender</a:t>
            </a:r>
            <a:r>
              <a:rPr lang="en-GB" sz="12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– this is where a supplier will sign in with a GOV.UK One login. The GOV.UK One login can be created by following the link on this page</a:t>
            </a:r>
            <a:endParaRPr lang="en-GB" sz="12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None/>
            </a:pPr>
            <a:r>
              <a:rPr lang="en-GB" sz="12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‘How to Videos’ relating to sign-up available here; </a:t>
            </a:r>
            <a:r>
              <a:rPr lang="en-GB" sz="12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Information and guidance for suppliers - GOV.UK</a:t>
            </a:r>
            <a:endParaRPr lang="en-GB" sz="12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0">
              <a:buNone/>
            </a:pPr>
            <a:r>
              <a:rPr lang="en-GB" sz="1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In particular the videos; </a:t>
            </a:r>
          </a:p>
          <a:p>
            <a:pPr marL="457200"/>
            <a:r>
              <a:rPr lang="en-GB" sz="1200" dirty="0">
                <a:solidFill>
                  <a:srgbClr val="0B0C0C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Suppliers: How to register your organisation and first administrator on Find a Tender in three easy steps </a:t>
            </a:r>
            <a:r>
              <a:rPr lang="en-GB" sz="1200" u="sng" dirty="0">
                <a:solidFill>
                  <a:srgbClr val="0000FF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A guide for suppliers: How to register an organisation and the first administrator in 3 easy steps</a:t>
            </a:r>
            <a:endParaRPr lang="en-GB" sz="12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/>
            <a:r>
              <a:rPr lang="en-GB" sz="1200" dirty="0">
                <a:solidFill>
                  <a:srgbClr val="0B0C0C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Suppliers: detailed walkthrough - how an administrator completes and updates supplier information </a:t>
            </a:r>
            <a:r>
              <a:rPr lang="en-GB" sz="1200" u="sng" dirty="0">
                <a:solidFill>
                  <a:srgbClr val="0000FF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A guide for suppliers: Detailed walkthrough How an administrator completes and updates supplier info</a:t>
            </a:r>
            <a:endParaRPr lang="en-GB" sz="12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0">
              <a:buNone/>
            </a:pPr>
            <a:r>
              <a:rPr lang="en-GB" sz="1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and the supporting user manuals; </a:t>
            </a:r>
          </a:p>
          <a:p>
            <a:pPr indent="0">
              <a:buNone/>
            </a:pPr>
            <a:endParaRPr lang="en-GB" sz="12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GB" sz="1200" u="sng" dirty="0">
                <a:solidFill>
                  <a:srgbClr val="1D70B8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Suppliers: How to register your organisation and first administrator on Find a Tender in three easy steps (PDF, 1,661KB)</a:t>
            </a:r>
            <a:endParaRPr lang="en-GB" sz="12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algn="l">
              <a:spcBef>
                <a:spcPts val="0"/>
              </a:spcBef>
              <a:spcAft>
                <a:spcPts val="1500"/>
              </a:spcAft>
            </a:pPr>
            <a:r>
              <a:rPr lang="en-GB" sz="1200" u="sng" dirty="0">
                <a:solidFill>
                  <a:srgbClr val="1D70B8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  <a:hlinkClick r:id="rId7"/>
              </a:rPr>
              <a:t>Suppliers: detailed walkthrough - how an administrator completes and updates supplier information (PDF, 3.6MB)</a:t>
            </a:r>
            <a:endParaRPr lang="en-GB" sz="12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2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6185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806F297A-3456-4317-ACE6-CE3EA7C690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4FACFF13FB34A9E2FB74B3009E86A" ma:contentTypeVersion="10" ma:contentTypeDescription="Create a new document." ma:contentTypeScope="" ma:versionID="da1628b305c72c4c2a7aa8fd5f76fae5">
  <xsd:schema xmlns:xsd="http://www.w3.org/2001/XMLSchema" xmlns:xs="http://www.w3.org/2001/XMLSchema" xmlns:p="http://schemas.microsoft.com/office/2006/metadata/properties" xmlns:ns2="3621bd07-d967-401d-9f16-de5bf5469257" xmlns:ns3="86a3d884-d261-4a11-934e-733a5bdfe160" targetNamespace="http://schemas.microsoft.com/office/2006/metadata/properties" ma:root="true" ma:fieldsID="06688b08655339e729181e1150ee0bfb" ns2:_="" ns3:_="">
    <xsd:import namespace="3621bd07-d967-401d-9f16-de5bf5469257"/>
    <xsd:import namespace="86a3d884-d261-4a11-934e-733a5bdfe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1bd07-d967-401d-9f16-de5bf5469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3d884-d261-4a11-934e-733a5bdfe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7D8C3-58A5-494C-82B8-D5581CF36D48}">
  <ds:schemaRefs>
    <ds:schemaRef ds:uri="http://schemas.microsoft.com/office/2006/documentManagement/types"/>
    <ds:schemaRef ds:uri="ba536111-9e4a-4304-8caa-9a07368c6b8b"/>
    <ds:schemaRef ds:uri="http://purl.org/dc/elements/1.1/"/>
    <ds:schemaRef ds:uri="2117bbc9-41e4-4ffa-97b9-56fdd924f58e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EA71BF-2157-4BE6-8262-67D3F6F489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382F91-5C7E-48AC-AD3D-592D42287B1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On-screen Show (16:9)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DESIGN A</vt:lpstr>
      <vt:lpstr>Central Digital Platform and Supplier Information</vt:lpstr>
      <vt:lpstr>What is the Central Digital Platform?</vt:lpstr>
      <vt:lpstr>How does this fit into the procurement process?</vt:lpstr>
      <vt:lpstr>What information must suppliers provide?</vt:lpstr>
      <vt:lpstr>How to register on the Central Digital Platform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Keith Lamb</cp:lastModifiedBy>
  <cp:revision>1</cp:revision>
  <dcterms:created xsi:type="dcterms:W3CDTF">1900-01-01T00:00:00Z</dcterms:created>
  <dcterms:modified xsi:type="dcterms:W3CDTF">2025-03-19T08:46:25Z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0x0101007284FACFF13FB34A9E2FB74B3009E86A</vt:lpwstr>
  </property>
  <property fmtid="{D5CDD505-2E9C-101B-9397-08002B2CF9AE}" pid="3" name="MediaServiceImageTags">
    <vt:lpwstr/>
  </property>
</Properties>
</file>