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14"/>
  </p:notesMasterIdLst>
  <p:handoutMasterIdLst>
    <p:handoutMasterId r:id="rId15"/>
  </p:handoutMasterIdLst>
  <p:sldIdLst>
    <p:sldId id="256" r:id="rId5"/>
    <p:sldId id="266" r:id="rId6"/>
    <p:sldId id="267" r:id="rId7"/>
    <p:sldId id="268" r:id="rId8"/>
    <p:sldId id="269" r:id="rId9"/>
    <p:sldId id="270" r:id="rId10"/>
    <p:sldId id="271" r:id="rId11"/>
    <p:sldId id="272" r:id="rId12"/>
    <p:sldId id="264"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6">
          <p15:clr>
            <a:srgbClr val="A4A3A4"/>
          </p15:clr>
        </p15:guide>
        <p15:guide id="2" pos="149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069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napToObjects="1" showGuides="1">
      <p:cViewPr varScale="1">
        <p:scale>
          <a:sx n="146" d="100"/>
          <a:sy n="146" d="100"/>
        </p:scale>
        <p:origin x="630" y="114"/>
      </p:cViewPr>
      <p:guideLst>
        <p:guide orient="horz" pos="1436"/>
        <p:guide pos="1498"/>
      </p:guideLst>
    </p:cSldViewPr>
  </p:slideViewPr>
  <p:notesTextViewPr>
    <p:cViewPr>
      <p:scale>
        <a:sx n="3" d="2"/>
        <a:sy n="3" d="2"/>
      </p:scale>
      <p:origin x="0" y="0"/>
    </p:cViewPr>
  </p:notesTextViewPr>
  <p:notesViewPr>
    <p:cSldViewPr snapToGrid="0" snapToObjects="1">
      <p:cViewPr varScale="1">
        <p:scale>
          <a:sx n="64" d="100"/>
          <a:sy n="64" d="100"/>
        </p:scale>
        <p:origin x="329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ith Lamb" userId="b1f10484-5af5-44c1-ba7c-28528cee657e" providerId="ADAL" clId="{87A5A2DA-DDFE-46B8-9000-8551D5F49944}"/>
    <pc:docChg chg="custSel modSld">
      <pc:chgData name="Keith Lamb" userId="b1f10484-5af5-44c1-ba7c-28528cee657e" providerId="ADAL" clId="{87A5A2DA-DDFE-46B8-9000-8551D5F49944}" dt="2025-03-19T08:46:41.407" v="0" actId="313"/>
      <pc:docMkLst>
        <pc:docMk/>
      </pc:docMkLst>
      <pc:sldChg chg="modSp mod">
        <pc:chgData name="Keith Lamb" userId="b1f10484-5af5-44c1-ba7c-28528cee657e" providerId="ADAL" clId="{87A5A2DA-DDFE-46B8-9000-8551D5F49944}" dt="2025-03-19T08:46:41.407" v="0" actId="313"/>
        <pc:sldMkLst>
          <pc:docMk/>
          <pc:sldMk cId="3607997605" sldId="269"/>
        </pc:sldMkLst>
        <pc:spChg chg="mod">
          <ac:chgData name="Keith Lamb" userId="b1f10484-5af5-44c1-ba7c-28528cee657e" providerId="ADAL" clId="{87A5A2DA-DDFE-46B8-9000-8551D5F49944}" dt="2025-03-19T08:46:41.407" v="0" actId="313"/>
          <ac:spMkLst>
            <pc:docMk/>
            <pc:sldMk cId="3607997605" sldId="269"/>
            <ac:spMk id="5" creationId="{32184679-2976-9F15-67F0-87AFDFCCD1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E46D6E-B386-764C-8E7B-9A21BEBC2C1D}" type="datetimeFigureOut">
              <a:rPr lang="en-US" smtClean="0"/>
              <a:t>3/19/2025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4926EA-E109-7440-B6D1-18DFAE3E97E6}" type="slidenum">
              <a:rPr lang="en-US" smtClean="0"/>
              <a:t>‹#›</a:t>
            </a:fld>
            <a:endParaRPr lang="en-US" dirty="0"/>
          </a:p>
        </p:txBody>
      </p:sp>
    </p:spTree>
    <p:extLst>
      <p:ext uri="{BB962C8B-B14F-4D97-AF65-F5344CB8AC3E}">
        <p14:creationId xmlns:p14="http://schemas.microsoft.com/office/powerpoint/2010/main" val="22663898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94E3E5-376B-8E43-8601-B89320A71EC4}" type="datetimeFigureOut">
              <a:rPr lang="en-US" smtClean="0"/>
              <a:t>3/19/2025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E70A6-C73F-6845-9E1B-7707D334DB53}" type="slidenum">
              <a:rPr lang="en-US" smtClean="0"/>
              <a:t>‹#›</a:t>
            </a:fld>
            <a:endParaRPr lang="en-US" dirty="0"/>
          </a:p>
        </p:txBody>
      </p:sp>
    </p:spTree>
    <p:extLst>
      <p:ext uri="{BB962C8B-B14F-4D97-AF65-F5344CB8AC3E}">
        <p14:creationId xmlns:p14="http://schemas.microsoft.com/office/powerpoint/2010/main" val="3462448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26667"/>
          <a:stretch/>
        </p:blipFill>
        <p:spPr>
          <a:xfrm>
            <a:off x="16328" y="1371600"/>
            <a:ext cx="9111343" cy="3771900"/>
          </a:xfrm>
          <a:prstGeom prst="rect">
            <a:avLst/>
          </a:prstGeom>
        </p:spPr>
      </p:pic>
      <p:sp>
        <p:nvSpPr>
          <p:cNvPr id="5" name="Title 1"/>
          <p:cNvSpPr>
            <a:spLocks noGrp="1"/>
          </p:cNvSpPr>
          <p:nvPr>
            <p:ph type="ctrTitle" hasCustomPrompt="1"/>
          </p:nvPr>
        </p:nvSpPr>
        <p:spPr>
          <a:xfrm>
            <a:off x="233363" y="1209600"/>
            <a:ext cx="5786437" cy="414099"/>
          </a:xfrm>
          <a:prstGeom prst="rect">
            <a:avLst/>
          </a:prstGeom>
        </p:spPr>
        <p:txBody>
          <a:bodyPr wrap="square" lIns="0" tIns="0" rIns="0" bIns="0" anchor="b" anchorCtr="0">
            <a:noAutofit/>
          </a:bodyPr>
          <a:lstStyle>
            <a:lvl1pPr algn="l">
              <a:lnSpc>
                <a:spcPts val="2600"/>
              </a:lnSpc>
              <a:defRPr sz="2600" b="1" spc="-60" baseline="0">
                <a:latin typeface="Arial"/>
              </a:defRPr>
            </a:lvl1pPr>
          </a:lstStyle>
          <a:p>
            <a:r>
              <a:rPr lang="en-US" dirty="0"/>
              <a:t>Click to edit title</a:t>
            </a:r>
          </a:p>
        </p:txBody>
      </p:sp>
      <p:sp>
        <p:nvSpPr>
          <p:cNvPr id="8" name="Text Placeholder 7"/>
          <p:cNvSpPr>
            <a:spLocks noGrp="1"/>
          </p:cNvSpPr>
          <p:nvPr>
            <p:ph type="body" sz="quarter" idx="14" hasCustomPrompt="1"/>
          </p:nvPr>
        </p:nvSpPr>
        <p:spPr>
          <a:xfrm>
            <a:off x="233362" y="205732"/>
            <a:ext cx="1193083" cy="137783"/>
          </a:xfrm>
          <a:prstGeom prst="rect">
            <a:avLst/>
          </a:prstGeom>
        </p:spPr>
        <p:txBody>
          <a:bodyPr wrap="none" lIns="0" tIns="0" rIns="0" bIns="0">
            <a:noAutofit/>
          </a:bodyPr>
          <a:lstStyle>
            <a:lvl1pPr marL="0" indent="0">
              <a:lnSpc>
                <a:spcPct val="100000"/>
              </a:lnSpc>
              <a:spcBef>
                <a:spcPts val="24"/>
              </a:spcBef>
              <a:buNone/>
              <a:defRPr sz="700">
                <a:latin typeface="Arial"/>
                <a:cs typeface="Arial"/>
              </a:defRPr>
            </a:lvl1pPr>
            <a:lvl2pPr marL="457200" indent="0">
              <a:buNone/>
              <a:defRPr sz="700">
                <a:latin typeface="Arial"/>
                <a:cs typeface="Arial"/>
              </a:defRPr>
            </a:lvl2pPr>
            <a:lvl3pPr marL="914400" indent="0">
              <a:buNone/>
              <a:defRPr sz="700">
                <a:latin typeface="Arial"/>
                <a:cs typeface="Arial"/>
              </a:defRPr>
            </a:lvl3pPr>
            <a:lvl4pPr marL="1371600" indent="0">
              <a:buNone/>
              <a:defRPr sz="700">
                <a:latin typeface="Arial"/>
                <a:cs typeface="Arial"/>
              </a:defRPr>
            </a:lvl4pPr>
            <a:lvl5pPr marL="1828800" indent="0">
              <a:buNone/>
              <a:defRPr sz="700">
                <a:latin typeface="Arial"/>
                <a:cs typeface="Arial"/>
              </a:defRPr>
            </a:lvl5pPr>
          </a:lstStyle>
          <a:p>
            <a:pPr lvl="0"/>
            <a:r>
              <a:rPr lang="en-GB" dirty="0"/>
              <a:t>Click to edit date</a:t>
            </a:r>
          </a:p>
        </p:txBody>
      </p:sp>
      <p:sp>
        <p:nvSpPr>
          <p:cNvPr id="9" name="Text Placeholder 7"/>
          <p:cNvSpPr>
            <a:spLocks noGrp="1"/>
          </p:cNvSpPr>
          <p:nvPr>
            <p:ph type="body" sz="quarter" idx="15" hasCustomPrompt="1"/>
          </p:nvPr>
        </p:nvSpPr>
        <p:spPr>
          <a:xfrm>
            <a:off x="233362" y="363995"/>
            <a:ext cx="1193083" cy="137783"/>
          </a:xfrm>
          <a:prstGeom prst="rect">
            <a:avLst/>
          </a:prstGeom>
        </p:spPr>
        <p:txBody>
          <a:bodyPr wrap="none" lIns="0" tIns="0" rIns="0" bIns="0">
            <a:noAutofit/>
          </a:bodyPr>
          <a:lstStyle>
            <a:lvl1pPr marL="0" indent="0">
              <a:lnSpc>
                <a:spcPct val="100000"/>
              </a:lnSpc>
              <a:spcBef>
                <a:spcPts val="168"/>
              </a:spcBef>
              <a:buNone/>
              <a:defRPr sz="700" baseline="0">
                <a:latin typeface="Arial"/>
                <a:cs typeface="Arial"/>
              </a:defRPr>
            </a:lvl1pPr>
            <a:lvl2pPr marL="457200" indent="0">
              <a:buNone/>
              <a:defRPr sz="700">
                <a:latin typeface="Arial"/>
                <a:cs typeface="Arial"/>
              </a:defRPr>
            </a:lvl2pPr>
            <a:lvl3pPr marL="914400" indent="0">
              <a:buNone/>
              <a:defRPr sz="700">
                <a:latin typeface="Arial"/>
                <a:cs typeface="Arial"/>
              </a:defRPr>
            </a:lvl3pPr>
            <a:lvl4pPr marL="1371600" indent="0">
              <a:buNone/>
              <a:defRPr sz="700">
                <a:latin typeface="Arial"/>
                <a:cs typeface="Arial"/>
              </a:defRPr>
            </a:lvl4pPr>
            <a:lvl5pPr marL="1828800" indent="0">
              <a:buNone/>
              <a:defRPr sz="700">
                <a:latin typeface="Arial"/>
                <a:cs typeface="Arial"/>
              </a:defRPr>
            </a:lvl5pPr>
          </a:lstStyle>
          <a:p>
            <a:pPr lvl="0"/>
            <a:r>
              <a:rPr lang="en-GB" dirty="0"/>
              <a:t>Click to edit presented by</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6015" y="228048"/>
            <a:ext cx="1433559" cy="525600"/>
          </a:xfrm>
          <a:prstGeom prst="rect">
            <a:avLst/>
          </a:prstGeom>
        </p:spPr>
      </p:pic>
    </p:spTree>
    <p:extLst>
      <p:ext uri="{BB962C8B-B14F-4D97-AF65-F5344CB8AC3E}">
        <p14:creationId xmlns:p14="http://schemas.microsoft.com/office/powerpoint/2010/main" val="17457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8" y="0"/>
            <a:ext cx="9111343" cy="5143500"/>
          </a:xfrm>
          <a:prstGeom prst="rect">
            <a:avLst/>
          </a:prstGeom>
        </p:spPr>
      </p:pic>
      <p:sp>
        <p:nvSpPr>
          <p:cNvPr id="2" name="Title 1"/>
          <p:cNvSpPr>
            <a:spLocks noGrp="1"/>
          </p:cNvSpPr>
          <p:nvPr>
            <p:ph type="title" hasCustomPrompt="1"/>
          </p:nvPr>
        </p:nvSpPr>
        <p:spPr>
          <a:xfrm>
            <a:off x="2382838" y="1938317"/>
            <a:ext cx="5486400" cy="425054"/>
          </a:xfrm>
          <a:prstGeom prst="rect">
            <a:avLst/>
          </a:prstGeom>
        </p:spPr>
        <p:txBody>
          <a:bodyPr wrap="square" lIns="0" tIns="0" rIns="0" bIns="0" anchor="b" anchorCtr="0">
            <a:noAutofit/>
          </a:bodyPr>
          <a:lstStyle>
            <a:lvl1pPr algn="l">
              <a:lnSpc>
                <a:spcPts val="2600"/>
              </a:lnSpc>
              <a:defRPr sz="2600" b="1" spc="-60">
                <a:solidFill>
                  <a:srgbClr val="FFFFFF"/>
                </a:solidFill>
                <a:latin typeface="Arial" panose="020B0604020202020204" pitchFamily="34" charset="0"/>
                <a:cs typeface="Arial" panose="020B0604020202020204" pitchFamily="34" charset="0"/>
              </a:defRPr>
            </a:lvl1pPr>
          </a:lstStyle>
          <a:p>
            <a:r>
              <a:rPr lang="en-GB" dirty="0"/>
              <a:t>Click to edit section title</a:t>
            </a:r>
            <a:endParaRPr lang="en-US" dirty="0"/>
          </a:p>
        </p:txBody>
      </p:sp>
      <p:sp>
        <p:nvSpPr>
          <p:cNvPr id="4" name="Text Placeholder 3"/>
          <p:cNvSpPr>
            <a:spLocks noGrp="1"/>
          </p:cNvSpPr>
          <p:nvPr>
            <p:ph type="body" sz="half" idx="2" hasCustomPrompt="1"/>
          </p:nvPr>
        </p:nvSpPr>
        <p:spPr>
          <a:xfrm>
            <a:off x="2382838" y="2412852"/>
            <a:ext cx="5486400" cy="603647"/>
          </a:xfrm>
          <a:prstGeom prst="rect">
            <a:avLst/>
          </a:prstGeom>
        </p:spPr>
        <p:txBody>
          <a:bodyPr wrap="square" lIns="0" tIns="0" rIns="0" bIns="0" anchor="t" anchorCtr="0">
            <a:noAutofit/>
          </a:bodyPr>
          <a:lstStyle>
            <a:lvl1pPr marL="0" indent="0">
              <a:lnSpc>
                <a:spcPts val="1600"/>
              </a:lnSpc>
              <a:spcBef>
                <a:spcPts val="0"/>
              </a:spcBef>
              <a:buNone/>
              <a:defRPr sz="1600" spc="-3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subhead</a:t>
            </a:r>
          </a:p>
        </p:txBody>
      </p:sp>
      <p:sp>
        <p:nvSpPr>
          <p:cNvPr id="5" name="Rectangle 4"/>
          <p:cNvSpPr/>
          <p:nvPr userDrawn="1"/>
        </p:nvSpPr>
        <p:spPr>
          <a:xfrm>
            <a:off x="16327" y="0"/>
            <a:ext cx="9111343" cy="989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6015" y="228048"/>
            <a:ext cx="1433559" cy="525600"/>
          </a:xfrm>
          <a:prstGeom prst="rect">
            <a:avLst/>
          </a:prstGeom>
        </p:spPr>
      </p:pic>
    </p:spTree>
    <p:extLst>
      <p:ext uri="{BB962C8B-B14F-4D97-AF65-F5344CB8AC3E}">
        <p14:creationId xmlns:p14="http://schemas.microsoft.com/office/powerpoint/2010/main" val="123752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8" y="0"/>
            <a:ext cx="9111343" cy="5143500"/>
          </a:xfrm>
          <a:prstGeom prst="rect">
            <a:avLst/>
          </a:prstGeom>
        </p:spPr>
      </p:pic>
      <p:sp>
        <p:nvSpPr>
          <p:cNvPr id="2" name="Title 1"/>
          <p:cNvSpPr>
            <a:spLocks noGrp="1"/>
          </p:cNvSpPr>
          <p:nvPr>
            <p:ph type="ctrTitle" hasCustomPrompt="1"/>
          </p:nvPr>
        </p:nvSpPr>
        <p:spPr>
          <a:xfrm>
            <a:off x="237600" y="207963"/>
            <a:ext cx="6513341" cy="627753"/>
          </a:xfrm>
          <a:prstGeom prst="rect">
            <a:avLst/>
          </a:prstGeom>
        </p:spPr>
        <p:txBody>
          <a:bodyPr wrap="square" lIns="0" tIns="0" rIns="0" bIns="0" anchor="t" anchorCtr="0">
            <a:noAutofit/>
          </a:bodyPr>
          <a:lstStyle>
            <a:lvl1pPr algn="l">
              <a:lnSpc>
                <a:spcPts val="2600"/>
              </a:lnSpc>
              <a:defRPr sz="2600" b="1" spc="-60" baseline="0">
                <a:latin typeface="Arial"/>
              </a:defRPr>
            </a:lvl1pPr>
          </a:lstStyle>
          <a:p>
            <a:r>
              <a:rPr lang="en-US" dirty="0"/>
              <a:t>Click to edit slide heading</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6015" y="228048"/>
            <a:ext cx="1433559" cy="525600"/>
          </a:xfrm>
          <a:prstGeom prst="rect">
            <a:avLst/>
          </a:prstGeom>
        </p:spPr>
      </p:pic>
      <p:sp>
        <p:nvSpPr>
          <p:cNvPr id="12" name="Footer Placeholder 4"/>
          <p:cNvSpPr>
            <a:spLocks noGrp="1"/>
          </p:cNvSpPr>
          <p:nvPr>
            <p:ph type="ftr" sz="quarter" idx="11"/>
          </p:nvPr>
        </p:nvSpPr>
        <p:spPr>
          <a:xfrm>
            <a:off x="2386800" y="4558547"/>
            <a:ext cx="2895600" cy="197547"/>
          </a:xfrm>
          <a:prstGeom prst="rect">
            <a:avLst/>
          </a:prstGeom>
        </p:spPr>
        <p:txBody>
          <a:bodyPr wrap="none" lIns="0" tIns="0" rIns="0" bIns="0" anchor="t"/>
          <a:lstStyle>
            <a:lvl1pPr algn="l">
              <a:lnSpc>
                <a:spcPts val="860"/>
              </a:lnSpc>
              <a:defRPr sz="700">
                <a:solidFill>
                  <a:schemeClr val="bg1"/>
                </a:solidFill>
                <a:latin typeface="Arial"/>
                <a:cs typeface="Arial"/>
              </a:defRPr>
            </a:lvl1pPr>
          </a:lstStyle>
          <a:p>
            <a:endParaRPr lang="en-US" dirty="0"/>
          </a:p>
        </p:txBody>
      </p:sp>
      <p:sp>
        <p:nvSpPr>
          <p:cNvPr id="13" name="Slide Number Placeholder 5"/>
          <p:cNvSpPr>
            <a:spLocks noGrp="1"/>
          </p:cNvSpPr>
          <p:nvPr>
            <p:ph type="sldNum" sz="quarter" idx="12"/>
          </p:nvPr>
        </p:nvSpPr>
        <p:spPr>
          <a:xfrm>
            <a:off x="320132" y="4558547"/>
            <a:ext cx="1825043" cy="186936"/>
          </a:xfrm>
          <a:prstGeom prst="rect">
            <a:avLst/>
          </a:prstGeom>
        </p:spPr>
        <p:txBody>
          <a:bodyPr wrap="none" lIns="0" tIns="0" rIns="0" bIns="0" anchor="t" anchorCtr="0"/>
          <a:lstStyle>
            <a:lvl1pPr algn="l">
              <a:lnSpc>
                <a:spcPts val="860"/>
              </a:lnSpc>
              <a:defRPr sz="700" baseline="0">
                <a:solidFill>
                  <a:schemeClr val="bg1"/>
                </a:solidFill>
                <a:latin typeface="Arial"/>
              </a:defRPr>
            </a:lvl1pPr>
          </a:lstStyle>
          <a:p>
            <a:r>
              <a:rPr lang="en-US" dirty="0"/>
              <a:t>Page </a:t>
            </a:r>
            <a:fld id="{0A64F73D-EDB6-D54D-BFBA-338CAB09802A}" type="slidenum">
              <a:rPr lang="en-US" smtClean="0"/>
              <a:pPr/>
              <a:t>‹#›</a:t>
            </a:fld>
            <a:endParaRPr lang="en-US" dirty="0"/>
          </a:p>
        </p:txBody>
      </p:sp>
      <p:sp>
        <p:nvSpPr>
          <p:cNvPr id="14" name="TextBox 13"/>
          <p:cNvSpPr txBox="1"/>
          <p:nvPr userDrawn="1"/>
        </p:nvSpPr>
        <p:spPr>
          <a:xfrm>
            <a:off x="7822686" y="4558547"/>
            <a:ext cx="1000800" cy="107017"/>
          </a:xfrm>
          <a:prstGeom prst="rect">
            <a:avLst/>
          </a:prstGeom>
          <a:noFill/>
        </p:spPr>
        <p:txBody>
          <a:bodyPr wrap="square" lIns="0" tIns="0" rIns="0" bIns="0" rtlCol="0">
            <a:spAutoFit/>
          </a:bodyPr>
          <a:lstStyle/>
          <a:p>
            <a:pPr algn="r">
              <a:lnSpc>
                <a:spcPts val="860"/>
              </a:lnSpc>
            </a:pPr>
            <a:r>
              <a:rPr lang="en-GB" sz="700" dirty="0">
                <a:solidFill>
                  <a:schemeClr val="bg1"/>
                </a:solidFill>
                <a:latin typeface="Arial" panose="020B0604020202020204" pitchFamily="34" charset="0"/>
                <a:cs typeface="Arial" panose="020B0604020202020204" pitchFamily="34" charset="0"/>
              </a:rPr>
              <a:t>wardhadaway.com</a:t>
            </a:r>
          </a:p>
        </p:txBody>
      </p:sp>
      <p:sp>
        <p:nvSpPr>
          <p:cNvPr id="10" name="Content Placeholder 4"/>
          <p:cNvSpPr>
            <a:spLocks noGrp="1"/>
          </p:cNvSpPr>
          <p:nvPr>
            <p:ph sz="quarter" idx="16"/>
          </p:nvPr>
        </p:nvSpPr>
        <p:spPr>
          <a:xfrm>
            <a:off x="236274" y="1043678"/>
            <a:ext cx="8671449" cy="3327599"/>
          </a:xfrm>
          <a:prstGeom prst="rect">
            <a:avLst/>
          </a:prstGeom>
        </p:spPr>
        <p:txBody>
          <a:bodyPr/>
          <a:lstStyle>
            <a:lvl1pPr>
              <a:defRPr sz="1400" baseline="0">
                <a:latin typeface="Arial" panose="020B0604020202020204" pitchFamily="34" charset="0"/>
              </a:defRPr>
            </a:lvl1pPr>
            <a:lvl2pPr marL="538163" indent="-228600">
              <a:defRPr sz="1400" baseline="0">
                <a:latin typeface="Arial" panose="020B0604020202020204" pitchFamily="34" charset="0"/>
              </a:defRPr>
            </a:lvl2pPr>
            <a:lvl3pPr marL="803275" indent="-228600">
              <a:defRPr sz="1400" baseline="0">
                <a:latin typeface="Arial" panose="020B0604020202020204" pitchFamily="34" charset="0"/>
              </a:defRPr>
            </a:lvl3pPr>
            <a:lvl4pPr marL="1076325" indent="-228600">
              <a:defRPr sz="1400" baseline="0">
                <a:latin typeface="Arial" panose="020B0604020202020204" pitchFamily="34" charset="0"/>
              </a:defRPr>
            </a:lvl4pPr>
            <a:lvl5pPr marL="1341438" indent="-228600">
              <a:defRPr sz="1400" baseline="0">
                <a:latin typeface="Arial" panose="020B0604020202020204" pitchFamily="34" charset="0"/>
              </a:defRPr>
            </a:lvl5pPr>
            <a:lvl6pPr marL="1614488" indent="-228600">
              <a:defRPr sz="1400"/>
            </a:lvl6pPr>
          </a:lstStyle>
          <a:p>
            <a:pPr lvl="0"/>
            <a:r>
              <a:rPr lang="en-US"/>
              <a:t>Click to edit Master text styles</a:t>
            </a:r>
          </a:p>
        </p:txBody>
      </p:sp>
    </p:spTree>
    <p:extLst>
      <p:ext uri="{BB962C8B-B14F-4D97-AF65-F5344CB8AC3E}">
        <p14:creationId xmlns:p14="http://schemas.microsoft.com/office/powerpoint/2010/main" val="315211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Your speakers">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8" y="0"/>
            <a:ext cx="9111343" cy="5143500"/>
          </a:xfrm>
          <a:prstGeom prst="rect">
            <a:avLst/>
          </a:prstGeom>
        </p:spPr>
      </p:pic>
      <p:sp>
        <p:nvSpPr>
          <p:cNvPr id="10" name="Title 1"/>
          <p:cNvSpPr txBox="1">
            <a:spLocks/>
          </p:cNvSpPr>
          <p:nvPr userDrawn="1"/>
        </p:nvSpPr>
        <p:spPr>
          <a:xfrm>
            <a:off x="237600" y="207963"/>
            <a:ext cx="6513341" cy="627753"/>
          </a:xfrm>
          <a:prstGeom prst="rect">
            <a:avLst/>
          </a:prstGeom>
        </p:spPr>
        <p:txBody>
          <a:bodyPr wrap="square" lIns="0" tIns="0" rIns="0" bIns="0" anchor="t" anchorCtr="0">
            <a:noAutofit/>
          </a:bodyPr>
          <a:lstStyle>
            <a:lvl1pPr algn="l" defTabSz="457200" rtl="0" eaLnBrk="1" latinLnBrk="0" hangingPunct="1">
              <a:lnSpc>
                <a:spcPts val="3000"/>
              </a:lnSpc>
              <a:spcBef>
                <a:spcPct val="0"/>
              </a:spcBef>
              <a:buNone/>
              <a:defRPr sz="2600" b="1" kern="1200" spc="-60" baseline="0">
                <a:solidFill>
                  <a:schemeClr val="tx1"/>
                </a:solidFill>
                <a:latin typeface="Arial"/>
                <a:ea typeface="+mj-ea"/>
                <a:cs typeface="+mj-cs"/>
              </a:defRPr>
            </a:lvl1pPr>
          </a:lstStyle>
          <a:p>
            <a:pPr>
              <a:lnSpc>
                <a:spcPts val="2600"/>
              </a:lnSpc>
            </a:pPr>
            <a:r>
              <a:rPr lang="en-US" dirty="0"/>
              <a:t>Your speakers</a:t>
            </a:r>
          </a:p>
        </p:txBody>
      </p:sp>
      <p:sp>
        <p:nvSpPr>
          <p:cNvPr id="68" name="Picture Placeholder 63"/>
          <p:cNvSpPr>
            <a:spLocks noGrp="1"/>
          </p:cNvSpPr>
          <p:nvPr>
            <p:ph type="pic" sz="quarter" idx="25" hasCustomPrompt="1"/>
          </p:nvPr>
        </p:nvSpPr>
        <p:spPr>
          <a:xfrm>
            <a:off x="237599" y="769495"/>
            <a:ext cx="2012400" cy="1123200"/>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r>
              <a:rPr lang="en-GB" dirty="0"/>
              <a:t>Click icon to add image</a:t>
            </a:r>
          </a:p>
        </p:txBody>
      </p:sp>
      <p:sp>
        <p:nvSpPr>
          <p:cNvPr id="39" name="Text Placeholder 11"/>
          <p:cNvSpPr>
            <a:spLocks noGrp="1"/>
          </p:cNvSpPr>
          <p:nvPr>
            <p:ph type="body" sz="quarter" idx="35" hasCustomPrompt="1"/>
          </p:nvPr>
        </p:nvSpPr>
        <p:spPr>
          <a:xfrm>
            <a:off x="2491200" y="1934512"/>
            <a:ext cx="2012400" cy="115418"/>
          </a:xfrm>
          <a:prstGeom prst="rect">
            <a:avLst/>
          </a:prstGeom>
        </p:spPr>
        <p:txBody>
          <a:bodyPr lIns="0" tIns="0" rIns="0" bIns="0"/>
          <a:lstStyle>
            <a:lvl1pPr marL="0" indent="0">
              <a:buNone/>
              <a:defRPr sz="8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name</a:t>
            </a:r>
            <a:endParaRPr lang="en-GB" dirty="0"/>
          </a:p>
        </p:txBody>
      </p:sp>
      <p:sp>
        <p:nvSpPr>
          <p:cNvPr id="40" name="Text Placeholder 11"/>
          <p:cNvSpPr>
            <a:spLocks noGrp="1"/>
          </p:cNvSpPr>
          <p:nvPr>
            <p:ph type="body" sz="quarter" idx="36" hasCustomPrompt="1"/>
          </p:nvPr>
        </p:nvSpPr>
        <p:spPr>
          <a:xfrm>
            <a:off x="2491200" y="2057638"/>
            <a:ext cx="2012400" cy="116178"/>
          </a:xfrm>
          <a:prstGeom prst="rect">
            <a:avLst/>
          </a:prstGeom>
        </p:spPr>
        <p:txBody>
          <a:bodyPr lIns="0" tIns="0" rIns="0" bIns="0"/>
          <a:lstStyle>
            <a:lvl1pPr marL="0" indent="0">
              <a:buNone/>
              <a:defRPr sz="800" b="1"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job title</a:t>
            </a:r>
            <a:endParaRPr lang="en-GB" dirty="0"/>
          </a:p>
        </p:txBody>
      </p:sp>
      <p:sp>
        <p:nvSpPr>
          <p:cNvPr id="45" name="Picture Placeholder 63"/>
          <p:cNvSpPr>
            <a:spLocks noGrp="1"/>
          </p:cNvSpPr>
          <p:nvPr>
            <p:ph type="pic" sz="quarter" idx="37" hasCustomPrompt="1"/>
          </p:nvPr>
        </p:nvSpPr>
        <p:spPr>
          <a:xfrm>
            <a:off x="2491200" y="769493"/>
            <a:ext cx="2012400" cy="1123200"/>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r>
              <a:rPr lang="en-GB" dirty="0"/>
              <a:t>Click icon to add image</a:t>
            </a:r>
          </a:p>
        </p:txBody>
      </p:sp>
      <p:sp>
        <p:nvSpPr>
          <p:cNvPr id="47" name="Text Placeholder 11"/>
          <p:cNvSpPr>
            <a:spLocks noGrp="1"/>
          </p:cNvSpPr>
          <p:nvPr>
            <p:ph type="body" sz="quarter" idx="39" hasCustomPrompt="1"/>
          </p:nvPr>
        </p:nvSpPr>
        <p:spPr>
          <a:xfrm>
            <a:off x="2491200" y="2185189"/>
            <a:ext cx="2012400" cy="115418"/>
          </a:xfrm>
          <a:prstGeom prst="rect">
            <a:avLst/>
          </a:prstGeom>
        </p:spPr>
        <p:txBody>
          <a:bodyPr lIns="0" tIns="0" rIns="0" bIns="0"/>
          <a:lstStyle>
            <a:lvl1pPr marL="0" indent="0">
              <a:buNone/>
              <a:defRPr sz="8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telephone/mobile number</a:t>
            </a:r>
            <a:endParaRPr lang="en-GB" dirty="0"/>
          </a:p>
        </p:txBody>
      </p:sp>
      <p:sp>
        <p:nvSpPr>
          <p:cNvPr id="48" name="Text Placeholder 11"/>
          <p:cNvSpPr>
            <a:spLocks noGrp="1"/>
          </p:cNvSpPr>
          <p:nvPr>
            <p:ph type="body" sz="quarter" idx="40" hasCustomPrompt="1"/>
          </p:nvPr>
        </p:nvSpPr>
        <p:spPr>
          <a:xfrm>
            <a:off x="2491200" y="2316628"/>
            <a:ext cx="2012400" cy="116178"/>
          </a:xfrm>
          <a:prstGeom prst="rect">
            <a:avLst/>
          </a:prstGeom>
        </p:spPr>
        <p:txBody>
          <a:bodyPr lIns="0" tIns="0" rIns="0" bIns="0"/>
          <a:lstStyle>
            <a:lvl1pPr marL="0" indent="0">
              <a:buNone/>
              <a:defRPr sz="800" b="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email address</a:t>
            </a:r>
            <a:endParaRPr lang="en-GB" dirty="0"/>
          </a:p>
        </p:txBody>
      </p:sp>
      <p:sp>
        <p:nvSpPr>
          <p:cNvPr id="54" name="Text Placeholder 11"/>
          <p:cNvSpPr>
            <a:spLocks noGrp="1"/>
          </p:cNvSpPr>
          <p:nvPr>
            <p:ph type="body" sz="quarter" idx="45" hasCustomPrompt="1"/>
          </p:nvPr>
        </p:nvSpPr>
        <p:spPr>
          <a:xfrm>
            <a:off x="4744800" y="1934513"/>
            <a:ext cx="2012400" cy="115418"/>
          </a:xfrm>
          <a:prstGeom prst="rect">
            <a:avLst/>
          </a:prstGeom>
        </p:spPr>
        <p:txBody>
          <a:bodyPr lIns="0" tIns="0" rIns="0" bIns="0"/>
          <a:lstStyle>
            <a:lvl1pPr marL="0" indent="0">
              <a:buNone/>
              <a:defRPr sz="8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name</a:t>
            </a:r>
            <a:endParaRPr lang="en-GB" dirty="0"/>
          </a:p>
        </p:txBody>
      </p:sp>
      <p:sp>
        <p:nvSpPr>
          <p:cNvPr id="55" name="Text Placeholder 11"/>
          <p:cNvSpPr>
            <a:spLocks noGrp="1"/>
          </p:cNvSpPr>
          <p:nvPr>
            <p:ph type="body" sz="quarter" idx="46" hasCustomPrompt="1"/>
          </p:nvPr>
        </p:nvSpPr>
        <p:spPr>
          <a:xfrm>
            <a:off x="4744800" y="2057639"/>
            <a:ext cx="2012400" cy="116178"/>
          </a:xfrm>
          <a:prstGeom prst="rect">
            <a:avLst/>
          </a:prstGeom>
        </p:spPr>
        <p:txBody>
          <a:bodyPr lIns="0" tIns="0" rIns="0" bIns="0"/>
          <a:lstStyle>
            <a:lvl1pPr marL="0" indent="0">
              <a:buNone/>
              <a:defRPr sz="800" b="1"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job title</a:t>
            </a:r>
            <a:endParaRPr lang="en-GB" dirty="0"/>
          </a:p>
        </p:txBody>
      </p:sp>
      <p:sp>
        <p:nvSpPr>
          <p:cNvPr id="56" name="Picture Placeholder 63"/>
          <p:cNvSpPr>
            <a:spLocks noGrp="1"/>
          </p:cNvSpPr>
          <p:nvPr>
            <p:ph type="pic" sz="quarter" idx="47" hasCustomPrompt="1"/>
          </p:nvPr>
        </p:nvSpPr>
        <p:spPr>
          <a:xfrm>
            <a:off x="4744800" y="769494"/>
            <a:ext cx="2012400" cy="1123200"/>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r>
              <a:rPr lang="en-GB" dirty="0"/>
              <a:t>Click icon to add image</a:t>
            </a:r>
          </a:p>
        </p:txBody>
      </p:sp>
      <p:sp>
        <p:nvSpPr>
          <p:cNvPr id="64" name="Text Placeholder 11"/>
          <p:cNvSpPr>
            <a:spLocks noGrp="1"/>
          </p:cNvSpPr>
          <p:nvPr>
            <p:ph type="body" sz="quarter" idx="49" hasCustomPrompt="1"/>
          </p:nvPr>
        </p:nvSpPr>
        <p:spPr>
          <a:xfrm>
            <a:off x="4744800" y="2185190"/>
            <a:ext cx="2012400" cy="115418"/>
          </a:xfrm>
          <a:prstGeom prst="rect">
            <a:avLst/>
          </a:prstGeom>
        </p:spPr>
        <p:txBody>
          <a:bodyPr lIns="0" tIns="0" rIns="0" bIns="0"/>
          <a:lstStyle>
            <a:lvl1pPr marL="0" indent="0">
              <a:buNone/>
              <a:defRPr sz="8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telephone/mobile number</a:t>
            </a:r>
            <a:endParaRPr lang="en-GB" dirty="0"/>
          </a:p>
        </p:txBody>
      </p:sp>
      <p:sp>
        <p:nvSpPr>
          <p:cNvPr id="65" name="Text Placeholder 11"/>
          <p:cNvSpPr>
            <a:spLocks noGrp="1"/>
          </p:cNvSpPr>
          <p:nvPr>
            <p:ph type="body" sz="quarter" idx="50" hasCustomPrompt="1"/>
          </p:nvPr>
        </p:nvSpPr>
        <p:spPr>
          <a:xfrm>
            <a:off x="4744800" y="2316629"/>
            <a:ext cx="2012400" cy="116178"/>
          </a:xfrm>
          <a:prstGeom prst="rect">
            <a:avLst/>
          </a:prstGeom>
        </p:spPr>
        <p:txBody>
          <a:bodyPr lIns="0" tIns="0" rIns="0" bIns="0"/>
          <a:lstStyle>
            <a:lvl1pPr marL="0" indent="0">
              <a:buNone/>
              <a:defRPr sz="800" b="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email address</a:t>
            </a:r>
            <a:endParaRPr lang="en-GB" dirty="0"/>
          </a:p>
        </p:txBody>
      </p:sp>
      <p:sp>
        <p:nvSpPr>
          <p:cNvPr id="80" name="Text Placeholder 11"/>
          <p:cNvSpPr>
            <a:spLocks noGrp="1"/>
          </p:cNvSpPr>
          <p:nvPr>
            <p:ph type="body" sz="quarter" idx="51" hasCustomPrompt="1"/>
          </p:nvPr>
        </p:nvSpPr>
        <p:spPr>
          <a:xfrm>
            <a:off x="237600" y="3749411"/>
            <a:ext cx="2012400" cy="115418"/>
          </a:xfrm>
          <a:prstGeom prst="rect">
            <a:avLst/>
          </a:prstGeom>
        </p:spPr>
        <p:txBody>
          <a:bodyPr lIns="0" tIns="0" rIns="0" bIns="0"/>
          <a:lstStyle>
            <a:lvl1pPr marL="0" indent="0">
              <a:buNone/>
              <a:defRPr sz="8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name</a:t>
            </a:r>
            <a:endParaRPr lang="en-GB" dirty="0"/>
          </a:p>
        </p:txBody>
      </p:sp>
      <p:sp>
        <p:nvSpPr>
          <p:cNvPr id="81" name="Text Placeholder 11"/>
          <p:cNvSpPr>
            <a:spLocks noGrp="1"/>
          </p:cNvSpPr>
          <p:nvPr>
            <p:ph type="body" sz="quarter" idx="52" hasCustomPrompt="1"/>
          </p:nvPr>
        </p:nvSpPr>
        <p:spPr>
          <a:xfrm>
            <a:off x="237600" y="3872537"/>
            <a:ext cx="2012400" cy="116178"/>
          </a:xfrm>
          <a:prstGeom prst="rect">
            <a:avLst/>
          </a:prstGeom>
        </p:spPr>
        <p:txBody>
          <a:bodyPr lIns="0" tIns="0" rIns="0" bIns="0"/>
          <a:lstStyle>
            <a:lvl1pPr marL="0" indent="0">
              <a:buNone/>
              <a:defRPr sz="800" b="1"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job title</a:t>
            </a:r>
            <a:endParaRPr lang="en-GB" dirty="0"/>
          </a:p>
        </p:txBody>
      </p:sp>
      <p:sp>
        <p:nvSpPr>
          <p:cNvPr id="82" name="Picture Placeholder 63"/>
          <p:cNvSpPr>
            <a:spLocks noGrp="1"/>
          </p:cNvSpPr>
          <p:nvPr>
            <p:ph type="pic" sz="quarter" idx="53" hasCustomPrompt="1"/>
          </p:nvPr>
        </p:nvSpPr>
        <p:spPr>
          <a:xfrm>
            <a:off x="237600" y="2584392"/>
            <a:ext cx="2012400" cy="1123200"/>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r>
              <a:rPr lang="en-GB" dirty="0"/>
              <a:t>Click icon to add image</a:t>
            </a:r>
          </a:p>
        </p:txBody>
      </p:sp>
      <p:sp>
        <p:nvSpPr>
          <p:cNvPr id="83" name="Text Placeholder 11"/>
          <p:cNvSpPr>
            <a:spLocks noGrp="1"/>
          </p:cNvSpPr>
          <p:nvPr>
            <p:ph type="body" sz="quarter" idx="54" hasCustomPrompt="1"/>
          </p:nvPr>
        </p:nvSpPr>
        <p:spPr>
          <a:xfrm>
            <a:off x="237600" y="4000088"/>
            <a:ext cx="2012400" cy="115418"/>
          </a:xfrm>
          <a:prstGeom prst="rect">
            <a:avLst/>
          </a:prstGeom>
        </p:spPr>
        <p:txBody>
          <a:bodyPr lIns="0" tIns="0" rIns="0" bIns="0"/>
          <a:lstStyle>
            <a:lvl1pPr marL="0" indent="0">
              <a:buNone/>
              <a:defRPr sz="8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telephone/mobile number</a:t>
            </a:r>
            <a:endParaRPr lang="en-GB" dirty="0"/>
          </a:p>
        </p:txBody>
      </p:sp>
      <p:sp>
        <p:nvSpPr>
          <p:cNvPr id="84" name="Text Placeholder 11"/>
          <p:cNvSpPr>
            <a:spLocks noGrp="1"/>
          </p:cNvSpPr>
          <p:nvPr>
            <p:ph type="body" sz="quarter" idx="55" hasCustomPrompt="1"/>
          </p:nvPr>
        </p:nvSpPr>
        <p:spPr>
          <a:xfrm>
            <a:off x="237600" y="4131527"/>
            <a:ext cx="2012400" cy="116178"/>
          </a:xfrm>
          <a:prstGeom prst="rect">
            <a:avLst/>
          </a:prstGeom>
        </p:spPr>
        <p:txBody>
          <a:bodyPr lIns="0" tIns="0" rIns="0" bIns="0"/>
          <a:lstStyle>
            <a:lvl1pPr marL="0" indent="0">
              <a:buNone/>
              <a:defRPr sz="800" b="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email address</a:t>
            </a:r>
            <a:endParaRPr lang="en-GB" dirty="0"/>
          </a:p>
        </p:txBody>
      </p:sp>
      <p:sp>
        <p:nvSpPr>
          <p:cNvPr id="85" name="Text Placeholder 11"/>
          <p:cNvSpPr>
            <a:spLocks noGrp="1"/>
          </p:cNvSpPr>
          <p:nvPr>
            <p:ph type="body" sz="quarter" idx="56" hasCustomPrompt="1"/>
          </p:nvPr>
        </p:nvSpPr>
        <p:spPr>
          <a:xfrm>
            <a:off x="2491200" y="3749409"/>
            <a:ext cx="2012400" cy="115418"/>
          </a:xfrm>
          <a:prstGeom prst="rect">
            <a:avLst/>
          </a:prstGeom>
        </p:spPr>
        <p:txBody>
          <a:bodyPr lIns="0" tIns="0" rIns="0" bIns="0"/>
          <a:lstStyle>
            <a:lvl1pPr marL="0" indent="0">
              <a:buNone/>
              <a:defRPr sz="8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name</a:t>
            </a:r>
            <a:endParaRPr lang="en-GB" dirty="0"/>
          </a:p>
        </p:txBody>
      </p:sp>
      <p:sp>
        <p:nvSpPr>
          <p:cNvPr id="86" name="Text Placeholder 11"/>
          <p:cNvSpPr>
            <a:spLocks noGrp="1"/>
          </p:cNvSpPr>
          <p:nvPr>
            <p:ph type="body" sz="quarter" idx="57" hasCustomPrompt="1"/>
          </p:nvPr>
        </p:nvSpPr>
        <p:spPr>
          <a:xfrm>
            <a:off x="2491200" y="3872535"/>
            <a:ext cx="2012400" cy="116178"/>
          </a:xfrm>
          <a:prstGeom prst="rect">
            <a:avLst/>
          </a:prstGeom>
        </p:spPr>
        <p:txBody>
          <a:bodyPr lIns="0" tIns="0" rIns="0" bIns="0"/>
          <a:lstStyle>
            <a:lvl1pPr marL="0" indent="0">
              <a:buNone/>
              <a:defRPr sz="800" b="1"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job title</a:t>
            </a:r>
            <a:endParaRPr lang="en-GB" dirty="0"/>
          </a:p>
        </p:txBody>
      </p:sp>
      <p:sp>
        <p:nvSpPr>
          <p:cNvPr id="87" name="Picture Placeholder 63"/>
          <p:cNvSpPr>
            <a:spLocks noGrp="1"/>
          </p:cNvSpPr>
          <p:nvPr>
            <p:ph type="pic" sz="quarter" idx="58" hasCustomPrompt="1"/>
          </p:nvPr>
        </p:nvSpPr>
        <p:spPr>
          <a:xfrm>
            <a:off x="2491200" y="2584390"/>
            <a:ext cx="2012400" cy="1123200"/>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r>
              <a:rPr lang="en-GB" dirty="0"/>
              <a:t>Click icon to add image</a:t>
            </a:r>
          </a:p>
        </p:txBody>
      </p:sp>
      <p:sp>
        <p:nvSpPr>
          <p:cNvPr id="88" name="Text Placeholder 11"/>
          <p:cNvSpPr>
            <a:spLocks noGrp="1"/>
          </p:cNvSpPr>
          <p:nvPr>
            <p:ph type="body" sz="quarter" idx="59" hasCustomPrompt="1"/>
          </p:nvPr>
        </p:nvSpPr>
        <p:spPr>
          <a:xfrm>
            <a:off x="2491200" y="4000086"/>
            <a:ext cx="2012400" cy="115418"/>
          </a:xfrm>
          <a:prstGeom prst="rect">
            <a:avLst/>
          </a:prstGeom>
        </p:spPr>
        <p:txBody>
          <a:bodyPr lIns="0" tIns="0" rIns="0" bIns="0"/>
          <a:lstStyle>
            <a:lvl1pPr marL="0" indent="0">
              <a:buNone/>
              <a:defRPr sz="8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telephone/mobile number</a:t>
            </a:r>
            <a:endParaRPr lang="en-GB" dirty="0"/>
          </a:p>
        </p:txBody>
      </p:sp>
      <p:sp>
        <p:nvSpPr>
          <p:cNvPr id="89" name="Text Placeholder 11"/>
          <p:cNvSpPr>
            <a:spLocks noGrp="1"/>
          </p:cNvSpPr>
          <p:nvPr>
            <p:ph type="body" sz="quarter" idx="60" hasCustomPrompt="1"/>
          </p:nvPr>
        </p:nvSpPr>
        <p:spPr>
          <a:xfrm>
            <a:off x="2491200" y="4131525"/>
            <a:ext cx="2012400" cy="116178"/>
          </a:xfrm>
          <a:prstGeom prst="rect">
            <a:avLst/>
          </a:prstGeom>
        </p:spPr>
        <p:txBody>
          <a:bodyPr lIns="0" tIns="0" rIns="0" bIns="0"/>
          <a:lstStyle>
            <a:lvl1pPr marL="0" indent="0">
              <a:buNone/>
              <a:defRPr sz="800" b="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email address</a:t>
            </a:r>
            <a:endParaRPr lang="en-GB" dirty="0"/>
          </a:p>
        </p:txBody>
      </p:sp>
      <p:sp>
        <p:nvSpPr>
          <p:cNvPr id="90" name="Text Placeholder 11"/>
          <p:cNvSpPr>
            <a:spLocks noGrp="1"/>
          </p:cNvSpPr>
          <p:nvPr>
            <p:ph type="body" sz="quarter" idx="61" hasCustomPrompt="1"/>
          </p:nvPr>
        </p:nvSpPr>
        <p:spPr>
          <a:xfrm>
            <a:off x="4744800" y="3749410"/>
            <a:ext cx="2012400" cy="115418"/>
          </a:xfrm>
          <a:prstGeom prst="rect">
            <a:avLst/>
          </a:prstGeom>
        </p:spPr>
        <p:txBody>
          <a:bodyPr lIns="0" tIns="0" rIns="0" bIns="0"/>
          <a:lstStyle>
            <a:lvl1pPr marL="0" indent="0">
              <a:buNone/>
              <a:defRPr sz="8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name</a:t>
            </a:r>
            <a:endParaRPr lang="en-GB" dirty="0"/>
          </a:p>
        </p:txBody>
      </p:sp>
      <p:sp>
        <p:nvSpPr>
          <p:cNvPr id="91" name="Text Placeholder 11"/>
          <p:cNvSpPr>
            <a:spLocks noGrp="1"/>
          </p:cNvSpPr>
          <p:nvPr>
            <p:ph type="body" sz="quarter" idx="62" hasCustomPrompt="1"/>
          </p:nvPr>
        </p:nvSpPr>
        <p:spPr>
          <a:xfrm>
            <a:off x="4744800" y="3872536"/>
            <a:ext cx="2012400" cy="116178"/>
          </a:xfrm>
          <a:prstGeom prst="rect">
            <a:avLst/>
          </a:prstGeom>
        </p:spPr>
        <p:txBody>
          <a:bodyPr lIns="0" tIns="0" rIns="0" bIns="0"/>
          <a:lstStyle>
            <a:lvl1pPr marL="0" indent="0">
              <a:buNone/>
              <a:defRPr sz="800" b="1"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job title</a:t>
            </a:r>
            <a:endParaRPr lang="en-GB" dirty="0"/>
          </a:p>
        </p:txBody>
      </p:sp>
      <p:sp>
        <p:nvSpPr>
          <p:cNvPr id="92" name="Picture Placeholder 63"/>
          <p:cNvSpPr>
            <a:spLocks noGrp="1"/>
          </p:cNvSpPr>
          <p:nvPr>
            <p:ph type="pic" sz="quarter" idx="63" hasCustomPrompt="1"/>
          </p:nvPr>
        </p:nvSpPr>
        <p:spPr>
          <a:xfrm>
            <a:off x="4744800" y="2584391"/>
            <a:ext cx="2012400" cy="1123200"/>
          </a:xfrm>
          <a:prstGeom prst="rect">
            <a:avLst/>
          </a:prstGeom>
        </p:spPr>
        <p:txBody>
          <a:bodyPr/>
          <a:lstStyle>
            <a:lvl1pPr marL="0" indent="0">
              <a:buNone/>
              <a:defRPr sz="1200">
                <a:latin typeface="Arial" panose="020B0604020202020204" pitchFamily="34" charset="0"/>
                <a:cs typeface="Arial" panose="020B0604020202020204" pitchFamily="34" charset="0"/>
              </a:defRPr>
            </a:lvl1pPr>
          </a:lstStyle>
          <a:p>
            <a:r>
              <a:rPr lang="en-GB" dirty="0"/>
              <a:t>Click icon to add image</a:t>
            </a:r>
          </a:p>
        </p:txBody>
      </p:sp>
      <p:sp>
        <p:nvSpPr>
          <p:cNvPr id="93" name="Text Placeholder 11"/>
          <p:cNvSpPr>
            <a:spLocks noGrp="1"/>
          </p:cNvSpPr>
          <p:nvPr>
            <p:ph type="body" sz="quarter" idx="64" hasCustomPrompt="1"/>
          </p:nvPr>
        </p:nvSpPr>
        <p:spPr>
          <a:xfrm>
            <a:off x="4744800" y="4000087"/>
            <a:ext cx="2012400" cy="115418"/>
          </a:xfrm>
          <a:prstGeom prst="rect">
            <a:avLst/>
          </a:prstGeom>
        </p:spPr>
        <p:txBody>
          <a:bodyPr lIns="0" tIns="0" rIns="0" bIns="0"/>
          <a:lstStyle>
            <a:lvl1pPr marL="0" indent="0">
              <a:buNone/>
              <a:defRPr sz="8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telephone/mobile number</a:t>
            </a:r>
            <a:endParaRPr lang="en-GB" dirty="0"/>
          </a:p>
        </p:txBody>
      </p:sp>
      <p:sp>
        <p:nvSpPr>
          <p:cNvPr id="94" name="Text Placeholder 11"/>
          <p:cNvSpPr>
            <a:spLocks noGrp="1"/>
          </p:cNvSpPr>
          <p:nvPr>
            <p:ph type="body" sz="quarter" idx="65" hasCustomPrompt="1"/>
          </p:nvPr>
        </p:nvSpPr>
        <p:spPr>
          <a:xfrm>
            <a:off x="4744800" y="4131526"/>
            <a:ext cx="2012400" cy="116178"/>
          </a:xfrm>
          <a:prstGeom prst="rect">
            <a:avLst/>
          </a:prstGeom>
        </p:spPr>
        <p:txBody>
          <a:bodyPr lIns="0" tIns="0" rIns="0" bIns="0"/>
          <a:lstStyle>
            <a:lvl1pPr marL="0" indent="0">
              <a:buNone/>
              <a:defRPr sz="800" b="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email address</a:t>
            </a:r>
            <a:endParaRPr lang="en-GB" dirty="0"/>
          </a:p>
        </p:txBody>
      </p:sp>
      <p:sp>
        <p:nvSpPr>
          <p:cNvPr id="38" name="Text Placeholder 11"/>
          <p:cNvSpPr>
            <a:spLocks noGrp="1"/>
          </p:cNvSpPr>
          <p:nvPr>
            <p:ph type="body" sz="quarter" idx="66" hasCustomPrompt="1"/>
          </p:nvPr>
        </p:nvSpPr>
        <p:spPr>
          <a:xfrm>
            <a:off x="237599" y="1934513"/>
            <a:ext cx="2012400" cy="115418"/>
          </a:xfrm>
          <a:prstGeom prst="rect">
            <a:avLst/>
          </a:prstGeom>
        </p:spPr>
        <p:txBody>
          <a:bodyPr lIns="0" tIns="0" rIns="0" bIns="0"/>
          <a:lstStyle>
            <a:lvl1pPr marL="0" indent="0">
              <a:buNone/>
              <a:defRPr sz="800"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name</a:t>
            </a:r>
            <a:endParaRPr lang="en-GB" dirty="0"/>
          </a:p>
        </p:txBody>
      </p:sp>
      <p:sp>
        <p:nvSpPr>
          <p:cNvPr id="44" name="Text Placeholder 11"/>
          <p:cNvSpPr>
            <a:spLocks noGrp="1"/>
          </p:cNvSpPr>
          <p:nvPr>
            <p:ph type="body" sz="quarter" idx="67" hasCustomPrompt="1"/>
          </p:nvPr>
        </p:nvSpPr>
        <p:spPr>
          <a:xfrm>
            <a:off x="237599" y="2057639"/>
            <a:ext cx="2012400" cy="116178"/>
          </a:xfrm>
          <a:prstGeom prst="rect">
            <a:avLst/>
          </a:prstGeom>
        </p:spPr>
        <p:txBody>
          <a:bodyPr lIns="0" tIns="0" rIns="0" bIns="0"/>
          <a:lstStyle>
            <a:lvl1pPr marL="0" indent="0">
              <a:buNone/>
              <a:defRPr sz="800" b="1"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job title</a:t>
            </a:r>
            <a:endParaRPr lang="en-GB" dirty="0"/>
          </a:p>
        </p:txBody>
      </p:sp>
      <p:sp>
        <p:nvSpPr>
          <p:cNvPr id="46" name="Text Placeholder 11"/>
          <p:cNvSpPr>
            <a:spLocks noGrp="1"/>
          </p:cNvSpPr>
          <p:nvPr>
            <p:ph type="body" sz="quarter" idx="68" hasCustomPrompt="1"/>
          </p:nvPr>
        </p:nvSpPr>
        <p:spPr>
          <a:xfrm>
            <a:off x="237599" y="2185190"/>
            <a:ext cx="2012400" cy="115418"/>
          </a:xfrm>
          <a:prstGeom prst="rect">
            <a:avLst/>
          </a:prstGeom>
        </p:spPr>
        <p:txBody>
          <a:bodyPr lIns="0" tIns="0" rIns="0" bIns="0"/>
          <a:lstStyle>
            <a:lvl1pPr marL="0" indent="0">
              <a:buNone/>
              <a:defRPr sz="800" b="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telephone/mobile number</a:t>
            </a:r>
            <a:endParaRPr lang="en-GB" dirty="0"/>
          </a:p>
        </p:txBody>
      </p:sp>
      <p:sp>
        <p:nvSpPr>
          <p:cNvPr id="49" name="Text Placeholder 11"/>
          <p:cNvSpPr>
            <a:spLocks noGrp="1"/>
          </p:cNvSpPr>
          <p:nvPr>
            <p:ph type="body" sz="quarter" idx="69" hasCustomPrompt="1"/>
          </p:nvPr>
        </p:nvSpPr>
        <p:spPr>
          <a:xfrm>
            <a:off x="237599" y="2316629"/>
            <a:ext cx="2012400" cy="116178"/>
          </a:xfrm>
          <a:prstGeom prst="rect">
            <a:avLst/>
          </a:prstGeom>
        </p:spPr>
        <p:txBody>
          <a:bodyPr lIns="0" tIns="0" rIns="0" bIns="0"/>
          <a:lstStyle>
            <a:lvl1pPr marL="0" indent="0">
              <a:buNone/>
              <a:defRPr sz="800" b="0" baseline="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email address</a:t>
            </a:r>
            <a:endParaRPr lang="en-GB" dirty="0"/>
          </a:p>
        </p:txBody>
      </p:sp>
      <p:pic>
        <p:nvPicPr>
          <p:cNvPr id="41" name="Picture 4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6015" y="228048"/>
            <a:ext cx="1433559" cy="525600"/>
          </a:xfrm>
          <a:prstGeom prst="rect">
            <a:avLst/>
          </a:prstGeom>
        </p:spPr>
      </p:pic>
      <p:sp>
        <p:nvSpPr>
          <p:cNvPr id="42" name="Footer Placeholder 4"/>
          <p:cNvSpPr>
            <a:spLocks noGrp="1"/>
          </p:cNvSpPr>
          <p:nvPr>
            <p:ph type="ftr" sz="quarter" idx="11"/>
          </p:nvPr>
        </p:nvSpPr>
        <p:spPr>
          <a:xfrm>
            <a:off x="2386800" y="4558547"/>
            <a:ext cx="2895600" cy="197547"/>
          </a:xfrm>
          <a:prstGeom prst="rect">
            <a:avLst/>
          </a:prstGeom>
        </p:spPr>
        <p:txBody>
          <a:bodyPr wrap="none" lIns="0" tIns="0" rIns="0" bIns="0" anchor="t"/>
          <a:lstStyle>
            <a:lvl1pPr algn="l">
              <a:lnSpc>
                <a:spcPts val="860"/>
              </a:lnSpc>
              <a:defRPr sz="700">
                <a:solidFill>
                  <a:schemeClr val="bg1"/>
                </a:solidFill>
                <a:latin typeface="Arial"/>
                <a:cs typeface="Arial"/>
              </a:defRPr>
            </a:lvl1pPr>
          </a:lstStyle>
          <a:p>
            <a:endParaRPr lang="en-US" dirty="0"/>
          </a:p>
        </p:txBody>
      </p:sp>
      <p:sp>
        <p:nvSpPr>
          <p:cNvPr id="50" name="Slide Number Placeholder 5"/>
          <p:cNvSpPr>
            <a:spLocks noGrp="1"/>
          </p:cNvSpPr>
          <p:nvPr>
            <p:ph type="sldNum" sz="quarter" idx="12"/>
          </p:nvPr>
        </p:nvSpPr>
        <p:spPr>
          <a:xfrm>
            <a:off x="320132" y="4558547"/>
            <a:ext cx="1825043" cy="186936"/>
          </a:xfrm>
          <a:prstGeom prst="rect">
            <a:avLst/>
          </a:prstGeom>
        </p:spPr>
        <p:txBody>
          <a:bodyPr wrap="none" lIns="0" tIns="0" rIns="0" bIns="0" anchor="t" anchorCtr="0"/>
          <a:lstStyle>
            <a:lvl1pPr algn="l">
              <a:lnSpc>
                <a:spcPts val="860"/>
              </a:lnSpc>
              <a:defRPr sz="700" baseline="0">
                <a:solidFill>
                  <a:schemeClr val="bg1"/>
                </a:solidFill>
                <a:latin typeface="Arial"/>
              </a:defRPr>
            </a:lvl1pPr>
          </a:lstStyle>
          <a:p>
            <a:r>
              <a:rPr lang="en-US" dirty="0"/>
              <a:t>Page </a:t>
            </a:r>
            <a:fld id="{0A64F73D-EDB6-D54D-BFBA-338CAB09802A}" type="slidenum">
              <a:rPr lang="en-US" smtClean="0"/>
              <a:pPr/>
              <a:t>‹#›</a:t>
            </a:fld>
            <a:endParaRPr lang="en-US" dirty="0"/>
          </a:p>
        </p:txBody>
      </p:sp>
      <p:sp>
        <p:nvSpPr>
          <p:cNvPr id="51" name="TextBox 50"/>
          <p:cNvSpPr txBox="1"/>
          <p:nvPr userDrawn="1"/>
        </p:nvSpPr>
        <p:spPr>
          <a:xfrm>
            <a:off x="7822686" y="4558547"/>
            <a:ext cx="1000800" cy="107017"/>
          </a:xfrm>
          <a:prstGeom prst="rect">
            <a:avLst/>
          </a:prstGeom>
          <a:noFill/>
        </p:spPr>
        <p:txBody>
          <a:bodyPr wrap="square" lIns="0" tIns="0" rIns="0" bIns="0" rtlCol="0">
            <a:spAutoFit/>
          </a:bodyPr>
          <a:lstStyle/>
          <a:p>
            <a:pPr algn="r">
              <a:lnSpc>
                <a:spcPts val="860"/>
              </a:lnSpc>
            </a:pPr>
            <a:r>
              <a:rPr lang="en-GB" sz="700" dirty="0">
                <a:solidFill>
                  <a:schemeClr val="bg1"/>
                </a:solidFill>
                <a:latin typeface="Arial" panose="020B0604020202020204" pitchFamily="34" charset="0"/>
                <a:cs typeface="Arial" panose="020B0604020202020204" pitchFamily="34" charset="0"/>
              </a:rPr>
              <a:t>wardhadaway.com</a:t>
            </a:r>
          </a:p>
        </p:txBody>
      </p:sp>
    </p:spTree>
    <p:extLst>
      <p:ext uri="{BB962C8B-B14F-4D97-AF65-F5344CB8AC3E}">
        <p14:creationId xmlns:p14="http://schemas.microsoft.com/office/powerpoint/2010/main" val="225175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usekeeping_Digit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8" y="0"/>
            <a:ext cx="9111343" cy="5143500"/>
          </a:xfrm>
          <a:prstGeom prst="rect">
            <a:avLst/>
          </a:prstGeom>
        </p:spPr>
      </p:pic>
      <p:sp>
        <p:nvSpPr>
          <p:cNvPr id="10" name="Title 1"/>
          <p:cNvSpPr txBox="1">
            <a:spLocks/>
          </p:cNvSpPr>
          <p:nvPr userDrawn="1"/>
        </p:nvSpPr>
        <p:spPr>
          <a:xfrm>
            <a:off x="237600" y="207963"/>
            <a:ext cx="6513341" cy="627753"/>
          </a:xfrm>
          <a:prstGeom prst="rect">
            <a:avLst/>
          </a:prstGeom>
        </p:spPr>
        <p:txBody>
          <a:bodyPr wrap="square" lIns="0" tIns="0" rIns="0" bIns="0" anchor="t" anchorCtr="0">
            <a:noAutofit/>
          </a:bodyPr>
          <a:lstStyle>
            <a:lvl1pPr algn="l" defTabSz="457200" rtl="0" eaLnBrk="1" latinLnBrk="0" hangingPunct="1">
              <a:lnSpc>
                <a:spcPts val="3000"/>
              </a:lnSpc>
              <a:spcBef>
                <a:spcPct val="0"/>
              </a:spcBef>
              <a:buNone/>
              <a:defRPr sz="2600" b="1" kern="1200" spc="-60" baseline="0">
                <a:solidFill>
                  <a:schemeClr val="tx1"/>
                </a:solidFill>
                <a:latin typeface="Arial"/>
                <a:ea typeface="+mj-ea"/>
                <a:cs typeface="+mj-cs"/>
              </a:defRPr>
            </a:lvl1pPr>
          </a:lstStyle>
          <a:p>
            <a:pPr>
              <a:lnSpc>
                <a:spcPts val="2600"/>
              </a:lnSpc>
            </a:pPr>
            <a:r>
              <a:rPr lang="en-US" dirty="0"/>
              <a:t>Housekeeping</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6015" y="228048"/>
            <a:ext cx="1433559" cy="525600"/>
          </a:xfrm>
          <a:prstGeom prst="rect">
            <a:avLst/>
          </a:prstGeom>
        </p:spPr>
      </p:pic>
      <p:sp>
        <p:nvSpPr>
          <p:cNvPr id="16" name="Footer Placeholder 4"/>
          <p:cNvSpPr>
            <a:spLocks noGrp="1"/>
          </p:cNvSpPr>
          <p:nvPr>
            <p:ph type="ftr" sz="quarter" idx="11"/>
          </p:nvPr>
        </p:nvSpPr>
        <p:spPr>
          <a:xfrm>
            <a:off x="2386800" y="4558547"/>
            <a:ext cx="2895600" cy="197547"/>
          </a:xfrm>
          <a:prstGeom prst="rect">
            <a:avLst/>
          </a:prstGeom>
        </p:spPr>
        <p:txBody>
          <a:bodyPr wrap="none" lIns="0" tIns="0" rIns="0" bIns="0" anchor="t"/>
          <a:lstStyle>
            <a:lvl1pPr algn="l">
              <a:lnSpc>
                <a:spcPts val="860"/>
              </a:lnSpc>
              <a:defRPr sz="700">
                <a:solidFill>
                  <a:schemeClr val="bg1"/>
                </a:solidFill>
                <a:latin typeface="Arial"/>
                <a:cs typeface="Arial"/>
              </a:defRPr>
            </a:lvl1pPr>
          </a:lstStyle>
          <a:p>
            <a:endParaRPr lang="en-US" dirty="0"/>
          </a:p>
        </p:txBody>
      </p:sp>
      <p:sp>
        <p:nvSpPr>
          <p:cNvPr id="17" name="Slide Number Placeholder 5"/>
          <p:cNvSpPr>
            <a:spLocks noGrp="1"/>
          </p:cNvSpPr>
          <p:nvPr>
            <p:ph type="sldNum" sz="quarter" idx="12"/>
          </p:nvPr>
        </p:nvSpPr>
        <p:spPr>
          <a:xfrm>
            <a:off x="320132" y="4558547"/>
            <a:ext cx="1825043" cy="186936"/>
          </a:xfrm>
          <a:prstGeom prst="rect">
            <a:avLst/>
          </a:prstGeom>
        </p:spPr>
        <p:txBody>
          <a:bodyPr wrap="none" lIns="0" tIns="0" rIns="0" bIns="0" anchor="t" anchorCtr="0"/>
          <a:lstStyle>
            <a:lvl1pPr algn="l">
              <a:lnSpc>
                <a:spcPts val="860"/>
              </a:lnSpc>
              <a:defRPr sz="700" baseline="0">
                <a:solidFill>
                  <a:schemeClr val="bg1"/>
                </a:solidFill>
                <a:latin typeface="Arial"/>
              </a:defRPr>
            </a:lvl1pPr>
          </a:lstStyle>
          <a:p>
            <a:r>
              <a:rPr lang="en-US" dirty="0"/>
              <a:t>Page </a:t>
            </a:r>
            <a:fld id="{0A64F73D-EDB6-D54D-BFBA-338CAB09802A}" type="slidenum">
              <a:rPr lang="en-US" smtClean="0"/>
              <a:pPr/>
              <a:t>‹#›</a:t>
            </a:fld>
            <a:endParaRPr lang="en-US" dirty="0"/>
          </a:p>
        </p:txBody>
      </p:sp>
      <p:sp>
        <p:nvSpPr>
          <p:cNvPr id="18" name="TextBox 17"/>
          <p:cNvSpPr txBox="1"/>
          <p:nvPr userDrawn="1"/>
        </p:nvSpPr>
        <p:spPr>
          <a:xfrm>
            <a:off x="7822686" y="4558547"/>
            <a:ext cx="1000800" cy="107017"/>
          </a:xfrm>
          <a:prstGeom prst="rect">
            <a:avLst/>
          </a:prstGeom>
          <a:noFill/>
        </p:spPr>
        <p:txBody>
          <a:bodyPr wrap="square" lIns="0" tIns="0" rIns="0" bIns="0" rtlCol="0">
            <a:spAutoFit/>
          </a:bodyPr>
          <a:lstStyle/>
          <a:p>
            <a:pPr algn="r">
              <a:lnSpc>
                <a:spcPts val="860"/>
              </a:lnSpc>
            </a:pPr>
            <a:r>
              <a:rPr lang="en-GB" sz="700" dirty="0">
                <a:solidFill>
                  <a:schemeClr val="bg1"/>
                </a:solidFill>
                <a:latin typeface="Arial" panose="020B0604020202020204" pitchFamily="34" charset="0"/>
                <a:cs typeface="Arial" panose="020B0604020202020204" pitchFamily="34" charset="0"/>
              </a:rPr>
              <a:t>wardhadaway.com</a:t>
            </a:r>
          </a:p>
        </p:txBody>
      </p:sp>
      <p:pic>
        <p:nvPicPr>
          <p:cNvPr id="25" name="Picture 2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04350" y="1334383"/>
            <a:ext cx="1872000" cy="1872000"/>
          </a:xfrm>
          <a:prstGeom prst="rect">
            <a:avLst/>
          </a:prstGeom>
        </p:spPr>
      </p:pic>
      <p:pic>
        <p:nvPicPr>
          <p:cNvPr id="26" name="Picture 2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73477" y="1334383"/>
            <a:ext cx="1872000" cy="1872000"/>
          </a:xfrm>
          <a:prstGeom prst="rect">
            <a:avLst/>
          </a:prstGeom>
        </p:spPr>
      </p:pic>
    </p:spTree>
    <p:extLst>
      <p:ext uri="{BB962C8B-B14F-4D97-AF65-F5344CB8AC3E}">
        <p14:creationId xmlns:p14="http://schemas.microsoft.com/office/powerpoint/2010/main" val="264082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usekeepin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8" y="0"/>
            <a:ext cx="9111343" cy="5143500"/>
          </a:xfrm>
          <a:prstGeom prst="rect">
            <a:avLst/>
          </a:prstGeom>
        </p:spPr>
      </p:pic>
      <p:sp>
        <p:nvSpPr>
          <p:cNvPr id="10" name="Title 1"/>
          <p:cNvSpPr txBox="1">
            <a:spLocks/>
          </p:cNvSpPr>
          <p:nvPr userDrawn="1"/>
        </p:nvSpPr>
        <p:spPr>
          <a:xfrm>
            <a:off x="237600" y="207963"/>
            <a:ext cx="6513341" cy="627753"/>
          </a:xfrm>
          <a:prstGeom prst="rect">
            <a:avLst/>
          </a:prstGeom>
        </p:spPr>
        <p:txBody>
          <a:bodyPr wrap="square" lIns="0" tIns="0" rIns="0" bIns="0" anchor="t" anchorCtr="0">
            <a:noAutofit/>
          </a:bodyPr>
          <a:lstStyle>
            <a:lvl1pPr algn="l" defTabSz="457200" rtl="0" eaLnBrk="1" latinLnBrk="0" hangingPunct="1">
              <a:lnSpc>
                <a:spcPts val="3000"/>
              </a:lnSpc>
              <a:spcBef>
                <a:spcPct val="0"/>
              </a:spcBef>
              <a:buNone/>
              <a:defRPr sz="2600" b="1" kern="1200" spc="-60" baseline="0">
                <a:solidFill>
                  <a:schemeClr val="tx1"/>
                </a:solidFill>
                <a:latin typeface="Arial"/>
                <a:ea typeface="+mj-ea"/>
                <a:cs typeface="+mj-cs"/>
              </a:defRPr>
            </a:lvl1pPr>
          </a:lstStyle>
          <a:p>
            <a:pPr>
              <a:lnSpc>
                <a:spcPts val="2600"/>
              </a:lnSpc>
            </a:pPr>
            <a:r>
              <a:rPr lang="en-US" dirty="0"/>
              <a:t>Housekeeping</a:t>
            </a:r>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6015" y="228048"/>
            <a:ext cx="1433559" cy="525600"/>
          </a:xfrm>
          <a:prstGeom prst="rect">
            <a:avLst/>
          </a:prstGeom>
        </p:spPr>
      </p:pic>
      <p:sp>
        <p:nvSpPr>
          <p:cNvPr id="16" name="Footer Placeholder 4"/>
          <p:cNvSpPr>
            <a:spLocks noGrp="1"/>
          </p:cNvSpPr>
          <p:nvPr>
            <p:ph type="ftr" sz="quarter" idx="11"/>
          </p:nvPr>
        </p:nvSpPr>
        <p:spPr>
          <a:xfrm>
            <a:off x="2386800" y="4558547"/>
            <a:ext cx="2895600" cy="197547"/>
          </a:xfrm>
          <a:prstGeom prst="rect">
            <a:avLst/>
          </a:prstGeom>
        </p:spPr>
        <p:txBody>
          <a:bodyPr wrap="none" lIns="0" tIns="0" rIns="0" bIns="0" anchor="t"/>
          <a:lstStyle>
            <a:lvl1pPr algn="l">
              <a:lnSpc>
                <a:spcPts val="860"/>
              </a:lnSpc>
              <a:defRPr sz="700">
                <a:solidFill>
                  <a:schemeClr val="bg1"/>
                </a:solidFill>
                <a:latin typeface="Arial"/>
                <a:cs typeface="Arial"/>
              </a:defRPr>
            </a:lvl1pPr>
          </a:lstStyle>
          <a:p>
            <a:endParaRPr lang="en-US" dirty="0"/>
          </a:p>
        </p:txBody>
      </p:sp>
      <p:sp>
        <p:nvSpPr>
          <p:cNvPr id="17" name="Slide Number Placeholder 5"/>
          <p:cNvSpPr>
            <a:spLocks noGrp="1"/>
          </p:cNvSpPr>
          <p:nvPr>
            <p:ph type="sldNum" sz="quarter" idx="12"/>
          </p:nvPr>
        </p:nvSpPr>
        <p:spPr>
          <a:xfrm>
            <a:off x="320132" y="4558547"/>
            <a:ext cx="1825043" cy="186936"/>
          </a:xfrm>
          <a:prstGeom prst="rect">
            <a:avLst/>
          </a:prstGeom>
        </p:spPr>
        <p:txBody>
          <a:bodyPr wrap="none" lIns="0" tIns="0" rIns="0" bIns="0" anchor="t" anchorCtr="0"/>
          <a:lstStyle>
            <a:lvl1pPr algn="l">
              <a:lnSpc>
                <a:spcPts val="860"/>
              </a:lnSpc>
              <a:defRPr sz="700" baseline="0">
                <a:solidFill>
                  <a:schemeClr val="bg1"/>
                </a:solidFill>
                <a:latin typeface="Arial"/>
              </a:defRPr>
            </a:lvl1pPr>
          </a:lstStyle>
          <a:p>
            <a:r>
              <a:rPr lang="en-US" dirty="0"/>
              <a:t>Page </a:t>
            </a:r>
            <a:fld id="{0A64F73D-EDB6-D54D-BFBA-338CAB09802A}" type="slidenum">
              <a:rPr lang="en-US" smtClean="0"/>
              <a:pPr/>
              <a:t>‹#›</a:t>
            </a:fld>
            <a:endParaRPr lang="en-US" dirty="0"/>
          </a:p>
        </p:txBody>
      </p:sp>
      <p:sp>
        <p:nvSpPr>
          <p:cNvPr id="18" name="TextBox 17"/>
          <p:cNvSpPr txBox="1"/>
          <p:nvPr userDrawn="1"/>
        </p:nvSpPr>
        <p:spPr>
          <a:xfrm>
            <a:off x="7822686" y="4558547"/>
            <a:ext cx="1000800" cy="107017"/>
          </a:xfrm>
          <a:prstGeom prst="rect">
            <a:avLst/>
          </a:prstGeom>
          <a:noFill/>
        </p:spPr>
        <p:txBody>
          <a:bodyPr wrap="square" lIns="0" tIns="0" rIns="0" bIns="0" rtlCol="0">
            <a:spAutoFit/>
          </a:bodyPr>
          <a:lstStyle/>
          <a:p>
            <a:pPr algn="r">
              <a:lnSpc>
                <a:spcPts val="860"/>
              </a:lnSpc>
            </a:pPr>
            <a:r>
              <a:rPr lang="en-GB" sz="700" dirty="0">
                <a:solidFill>
                  <a:schemeClr val="bg1"/>
                </a:solidFill>
                <a:latin typeface="Arial" panose="020B0604020202020204" pitchFamily="34" charset="0"/>
                <a:cs typeface="Arial" panose="020B0604020202020204" pitchFamily="34" charset="0"/>
              </a:rPr>
              <a:t>wardhadaway.com</a:t>
            </a:r>
          </a:p>
        </p:txBody>
      </p:sp>
      <p:grpSp>
        <p:nvGrpSpPr>
          <p:cNvPr id="19" name="Group 18"/>
          <p:cNvGrpSpPr/>
          <p:nvPr userDrawn="1"/>
        </p:nvGrpSpPr>
        <p:grpSpPr>
          <a:xfrm>
            <a:off x="233625" y="1334383"/>
            <a:ext cx="8675949" cy="2260287"/>
            <a:chOff x="233625" y="1533023"/>
            <a:chExt cx="8675949" cy="2260287"/>
          </a:xfrm>
        </p:grpSpPr>
        <p:sp>
          <p:nvSpPr>
            <p:cNvPr id="20" name="Text Placeholder 6"/>
            <p:cNvSpPr txBox="1">
              <a:spLocks/>
            </p:cNvSpPr>
            <p:nvPr userDrawn="1"/>
          </p:nvSpPr>
          <p:spPr>
            <a:xfrm>
              <a:off x="237601" y="3374851"/>
              <a:ext cx="6398798" cy="418459"/>
            </a:xfrm>
            <a:prstGeom prst="rect">
              <a:avLst/>
            </a:prstGeom>
          </p:spPr>
          <p:txBody>
            <a:bodyPr wrap="square" lIns="0" tIns="0" rIns="0" bIns="0" anchor="b" anchorCtr="0">
              <a:noAutofit/>
            </a:bodyPr>
            <a:lstStyle>
              <a:lvl1pPr marL="0" indent="0" algn="l" defTabSz="457200" rtl="0" eaLnBrk="1" latinLnBrk="0" hangingPunct="1">
                <a:spcBef>
                  <a:spcPts val="0"/>
                </a:spcBef>
                <a:buFont typeface="Arial"/>
                <a:buNone/>
                <a:defRPr sz="1400" kern="1200">
                  <a:solidFill>
                    <a:schemeClr val="tx1"/>
                  </a:solidFill>
                  <a:latin typeface="Arial"/>
                  <a:ea typeface="+mn-ea"/>
                  <a:cs typeface="Arial"/>
                </a:defRPr>
              </a:lvl1pPr>
              <a:lvl2pPr marL="0" indent="0" algn="l" defTabSz="457200" rtl="0" eaLnBrk="1" latinLnBrk="0" hangingPunct="1">
                <a:spcBef>
                  <a:spcPts val="0"/>
                </a:spcBef>
                <a:buFont typeface="Arial"/>
                <a:buNone/>
                <a:defRPr sz="1400" kern="1200">
                  <a:solidFill>
                    <a:schemeClr val="tx1"/>
                  </a:solidFill>
                  <a:latin typeface="Arial"/>
                  <a:ea typeface="+mn-ea"/>
                  <a:cs typeface="Arial"/>
                </a:defRPr>
              </a:lvl2pPr>
              <a:lvl3pPr marL="0" indent="0" algn="l" defTabSz="457200" rtl="0" eaLnBrk="1" latinLnBrk="0" hangingPunct="1">
                <a:spcBef>
                  <a:spcPts val="0"/>
                </a:spcBef>
                <a:buFont typeface="Arial"/>
                <a:buNone/>
                <a:defRPr sz="1400" kern="1200">
                  <a:solidFill>
                    <a:schemeClr val="tx1"/>
                  </a:solidFill>
                  <a:latin typeface="Arial"/>
                  <a:ea typeface="+mn-ea"/>
                  <a:cs typeface="Arial"/>
                </a:defRPr>
              </a:lvl3pPr>
              <a:lvl4pPr marL="0" indent="0" algn="l" defTabSz="457200" rtl="0" eaLnBrk="1" latinLnBrk="0" hangingPunct="1">
                <a:spcBef>
                  <a:spcPts val="0"/>
                </a:spcBef>
                <a:buFont typeface="Arial"/>
                <a:buNone/>
                <a:defRPr sz="1400" kern="1200">
                  <a:solidFill>
                    <a:schemeClr val="tx1"/>
                  </a:solidFill>
                  <a:latin typeface="Arial"/>
                  <a:ea typeface="+mn-ea"/>
                  <a:cs typeface="Arial"/>
                </a:defRPr>
              </a:lvl4pPr>
              <a:lvl5pPr marL="0" indent="0" algn="l" defTabSz="457200" rtl="0" eaLnBrk="1" latinLnBrk="0" hangingPunct="1">
                <a:spcBef>
                  <a:spcPts val="0"/>
                </a:spcBef>
                <a:buFont typeface="Arial"/>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Aft>
                  <a:spcPts val="400"/>
                </a:spcAft>
              </a:pPr>
              <a:r>
                <a:rPr lang="en-GB" dirty="0"/>
                <a:t>SSID – WH Visitor | Password</a:t>
              </a:r>
              <a:r>
                <a:rPr lang="en-GB" baseline="0" dirty="0"/>
                <a:t> – W@rdh4d@w4y30</a:t>
              </a:r>
              <a:endParaRPr lang="en-GB" dirty="0"/>
            </a:p>
          </p:txBody>
        </p:sp>
        <p:grpSp>
          <p:nvGrpSpPr>
            <p:cNvPr id="21" name="Group 20"/>
            <p:cNvGrpSpPr/>
            <p:nvPr userDrawn="1"/>
          </p:nvGrpSpPr>
          <p:grpSpPr>
            <a:xfrm>
              <a:off x="233625" y="1533023"/>
              <a:ext cx="8675949" cy="1866172"/>
              <a:chOff x="233625" y="2842806"/>
              <a:chExt cx="8675949" cy="1866172"/>
            </a:xfrm>
          </p:grpSpPr>
          <p:pic>
            <p:nvPicPr>
              <p:cNvPr id="22" name="Pictur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3625" y="2842806"/>
                <a:ext cx="1866172" cy="1866172"/>
              </a:xfrm>
              <a:prstGeom prst="rect">
                <a:avLst/>
              </a:prstGeom>
            </p:spPr>
          </p:pic>
          <p:pic>
            <p:nvPicPr>
              <p:cNvPr id="23" name="Pictur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03551" y="2842806"/>
                <a:ext cx="1866172" cy="1866172"/>
              </a:xfrm>
              <a:prstGeom prst="rect">
                <a:avLst/>
              </a:prstGeom>
            </p:spPr>
          </p:pic>
          <p:pic>
            <p:nvPicPr>
              <p:cNvPr id="24" name="Picture 2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73477" y="2842806"/>
                <a:ext cx="1866172" cy="1866172"/>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043402" y="2842806"/>
                <a:ext cx="1866172" cy="1866172"/>
              </a:xfrm>
              <a:prstGeom prst="rect">
                <a:avLst/>
              </a:prstGeom>
            </p:spPr>
          </p:pic>
        </p:grpSp>
      </p:grpSp>
    </p:spTree>
    <p:extLst>
      <p:ext uri="{BB962C8B-B14F-4D97-AF65-F5344CB8AC3E}">
        <p14:creationId xmlns:p14="http://schemas.microsoft.com/office/powerpoint/2010/main" val="324947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and answer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8" y="0"/>
            <a:ext cx="9111343" cy="5143500"/>
          </a:xfrm>
          <a:prstGeom prst="rect">
            <a:avLst/>
          </a:prstGeom>
        </p:spPr>
      </p:pic>
      <p:sp>
        <p:nvSpPr>
          <p:cNvPr id="5" name="TextBox 4"/>
          <p:cNvSpPr txBox="1"/>
          <p:nvPr userDrawn="1"/>
        </p:nvSpPr>
        <p:spPr>
          <a:xfrm>
            <a:off x="2383200" y="2028175"/>
            <a:ext cx="5486400" cy="333425"/>
          </a:xfrm>
          <a:prstGeom prst="rect">
            <a:avLst/>
          </a:prstGeom>
          <a:noFill/>
        </p:spPr>
        <p:txBody>
          <a:bodyPr wrap="square" lIns="0" tIns="0" rIns="0" bIns="0" rtlCol="0" anchor="b" anchorCtr="0">
            <a:spAutoFit/>
          </a:bodyPr>
          <a:lstStyle/>
          <a:p>
            <a:pPr>
              <a:lnSpc>
                <a:spcPts val="2600"/>
              </a:lnSpc>
            </a:pPr>
            <a:r>
              <a:rPr lang="en-GB" sz="2600" b="1" dirty="0">
                <a:solidFill>
                  <a:schemeClr val="bg1"/>
                </a:solidFill>
                <a:latin typeface="Arial" panose="020B0604020202020204" pitchFamily="34" charset="0"/>
                <a:cs typeface="Arial" panose="020B0604020202020204" pitchFamily="34" charset="0"/>
              </a:rPr>
              <a:t>Questions</a:t>
            </a:r>
            <a:r>
              <a:rPr lang="en-GB" sz="2600" b="1" baseline="0" dirty="0">
                <a:solidFill>
                  <a:schemeClr val="bg1"/>
                </a:solidFill>
                <a:latin typeface="Arial" panose="020B0604020202020204" pitchFamily="34" charset="0"/>
                <a:cs typeface="Arial" panose="020B0604020202020204" pitchFamily="34" charset="0"/>
              </a:rPr>
              <a:t> and answers</a:t>
            </a:r>
            <a:endParaRPr lang="en-GB" sz="2600" b="1" dirty="0">
              <a:solidFill>
                <a:schemeClr val="bg1"/>
              </a:solidFill>
              <a:latin typeface="Arial" panose="020B0604020202020204" pitchFamily="34" charset="0"/>
              <a:cs typeface="Arial" panose="020B0604020202020204" pitchFamily="34" charset="0"/>
            </a:endParaRPr>
          </a:p>
        </p:txBody>
      </p:sp>
      <p:sp>
        <p:nvSpPr>
          <p:cNvPr id="8" name="Rectangle 7"/>
          <p:cNvSpPr/>
          <p:nvPr userDrawn="1"/>
        </p:nvSpPr>
        <p:spPr>
          <a:xfrm>
            <a:off x="16327" y="0"/>
            <a:ext cx="9111343" cy="989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6015" y="228048"/>
            <a:ext cx="1433559" cy="525600"/>
          </a:xfrm>
          <a:prstGeom prst="rect">
            <a:avLst/>
          </a:prstGeom>
        </p:spPr>
      </p:pic>
    </p:spTree>
    <p:extLst>
      <p:ext uri="{BB962C8B-B14F-4D97-AF65-F5344CB8AC3E}">
        <p14:creationId xmlns:p14="http://schemas.microsoft.com/office/powerpoint/2010/main" val="210284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328" y="0"/>
            <a:ext cx="9111343" cy="5143500"/>
          </a:xfrm>
          <a:prstGeom prst="rect">
            <a:avLst/>
          </a:prstGeom>
        </p:spPr>
      </p:pic>
      <p:sp>
        <p:nvSpPr>
          <p:cNvPr id="9" name="Title 1"/>
          <p:cNvSpPr txBox="1">
            <a:spLocks/>
          </p:cNvSpPr>
          <p:nvPr userDrawn="1"/>
        </p:nvSpPr>
        <p:spPr>
          <a:xfrm>
            <a:off x="2382838" y="1938317"/>
            <a:ext cx="5486400" cy="425054"/>
          </a:xfrm>
          <a:prstGeom prst="rect">
            <a:avLst/>
          </a:prstGeom>
        </p:spPr>
        <p:txBody>
          <a:bodyPr wrap="square" lIns="0" tIns="0" rIns="0" bIns="0" anchor="b" anchorCtr="0">
            <a:noAutofit/>
          </a:bodyPr>
          <a:lstStyle>
            <a:lvl1pPr algn="l" defTabSz="457200" rtl="0" eaLnBrk="1" latinLnBrk="0" hangingPunct="1">
              <a:spcBef>
                <a:spcPct val="0"/>
              </a:spcBef>
              <a:buNone/>
              <a:defRPr sz="2600" b="1" kern="1200" spc="-60">
                <a:solidFill>
                  <a:srgbClr val="FFFFFF"/>
                </a:solidFill>
                <a:latin typeface="Arial"/>
                <a:ea typeface="+mj-ea"/>
                <a:cs typeface="Arial"/>
              </a:defRPr>
            </a:lvl1pPr>
          </a:lstStyle>
          <a:p>
            <a:pPr>
              <a:lnSpc>
                <a:spcPts val="2600"/>
              </a:lnSpc>
            </a:pPr>
            <a:r>
              <a:rPr lang="en-GB" dirty="0"/>
              <a:t>Thank you</a:t>
            </a:r>
            <a:endParaRPr lang="en-US" dirty="0"/>
          </a:p>
        </p:txBody>
      </p:sp>
      <p:sp>
        <p:nvSpPr>
          <p:cNvPr id="10" name="Text Placeholder 3"/>
          <p:cNvSpPr txBox="1">
            <a:spLocks/>
          </p:cNvSpPr>
          <p:nvPr userDrawn="1"/>
        </p:nvSpPr>
        <p:spPr>
          <a:xfrm>
            <a:off x="2382838" y="2412852"/>
            <a:ext cx="5486400" cy="603647"/>
          </a:xfrm>
          <a:prstGeom prst="rect">
            <a:avLst/>
          </a:prstGeom>
        </p:spPr>
        <p:txBody>
          <a:bodyPr wrap="square" lIns="0" tIns="0" rIns="0" bIns="0" anchor="t" anchorCtr="0">
            <a:noAutofit/>
          </a:bodyPr>
          <a:lstStyle>
            <a:lvl1pPr marL="0" indent="0" algn="l" defTabSz="457200" rtl="0" eaLnBrk="1" latinLnBrk="0" hangingPunct="1">
              <a:spcBef>
                <a:spcPct val="20000"/>
              </a:spcBef>
              <a:buFont typeface="Arial"/>
              <a:buNone/>
              <a:defRPr sz="1000" kern="1200" spc="-30">
                <a:solidFill>
                  <a:srgbClr val="FFFFFF"/>
                </a:solidFill>
                <a:latin typeface="Arial"/>
                <a:ea typeface="+mn-ea"/>
                <a:cs typeface="Arial"/>
              </a:defRPr>
            </a:lvl1pPr>
            <a:lvl2pPr marL="457200" indent="0" algn="l" defTabSz="457200" rtl="0" eaLnBrk="1" latinLnBrk="0" hangingPunct="1">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10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9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GB" dirty="0"/>
              <a:t>      Ward Hadaway          @WardHadaway</a:t>
            </a:r>
          </a:p>
          <a:p>
            <a:r>
              <a:rPr lang="en-GB" dirty="0"/>
              <a:t>wardhadaway.com</a:t>
            </a:r>
          </a:p>
        </p:txBody>
      </p:sp>
      <p:pic>
        <p:nvPicPr>
          <p:cNvPr id="11" name="Picture 10"/>
          <p:cNvPicPr>
            <a:picLocks noChangeAspect="1"/>
          </p:cNvPicPr>
          <p:nvPr userDrawn="1"/>
        </p:nvPicPr>
        <p:blipFill>
          <a:blip r:embed="rId3"/>
          <a:stretch>
            <a:fillRect/>
          </a:stretch>
        </p:blipFill>
        <p:spPr>
          <a:xfrm>
            <a:off x="2388337" y="2423849"/>
            <a:ext cx="144360" cy="144360"/>
          </a:xfrm>
          <a:prstGeom prst="rect">
            <a:avLst/>
          </a:prstGeom>
        </p:spPr>
      </p:pic>
      <p:pic>
        <p:nvPicPr>
          <p:cNvPr id="12" name="Picture 11"/>
          <p:cNvPicPr>
            <a:picLocks noChangeAspect="1"/>
          </p:cNvPicPr>
          <p:nvPr userDrawn="1"/>
        </p:nvPicPr>
        <p:blipFill>
          <a:blip r:embed="rId4"/>
          <a:stretch>
            <a:fillRect/>
          </a:stretch>
        </p:blipFill>
        <p:spPr>
          <a:xfrm>
            <a:off x="3515702" y="2423849"/>
            <a:ext cx="144360" cy="144360"/>
          </a:xfrm>
          <a:prstGeom prst="rect">
            <a:avLst/>
          </a:prstGeom>
        </p:spPr>
      </p:pic>
      <p:sp>
        <p:nvSpPr>
          <p:cNvPr id="13" name="Rectangle 12"/>
          <p:cNvSpPr/>
          <p:nvPr userDrawn="1"/>
        </p:nvSpPr>
        <p:spPr>
          <a:xfrm>
            <a:off x="16327" y="0"/>
            <a:ext cx="9111343" cy="989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76015" y="228048"/>
            <a:ext cx="1433559" cy="525600"/>
          </a:xfrm>
          <a:prstGeom prst="rect">
            <a:avLst/>
          </a:prstGeom>
        </p:spPr>
      </p:pic>
    </p:spTree>
    <p:extLst>
      <p:ext uri="{BB962C8B-B14F-4D97-AF65-F5344CB8AC3E}">
        <p14:creationId xmlns:p14="http://schemas.microsoft.com/office/powerpoint/2010/main" val="3296378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344556"/>
      </p:ext>
    </p:extLst>
  </p:cSld>
  <p:clrMap bg1="lt1" tx1="dk1" bg2="lt2" tx2="dk2" accent1="accent1" accent2="accent2" accent3="accent3" accent4="accent4" accent5="accent5" accent6="accent6" hlink="hlink" folHlink="folHlink"/>
  <p:sldLayoutIdLst>
    <p:sldLayoutId id="2147483783" r:id="rId1"/>
    <p:sldLayoutId id="2147483801" r:id="rId2"/>
    <p:sldLayoutId id="2147483787" r:id="rId3"/>
    <p:sldLayoutId id="2147483826" r:id="rId4"/>
    <p:sldLayoutId id="2147483798" r:id="rId5"/>
    <p:sldLayoutId id="2147483841" r:id="rId6"/>
    <p:sldLayoutId id="2147483804" r:id="rId7"/>
    <p:sldLayoutId id="2147483805"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Transparency and Notices</a:t>
            </a:r>
          </a:p>
        </p:txBody>
      </p:sp>
      <p:sp>
        <p:nvSpPr>
          <p:cNvPr id="3" name="Text Placeholder 2"/>
          <p:cNvSpPr>
            <a:spLocks noGrp="1"/>
          </p:cNvSpPr>
          <p:nvPr>
            <p:ph type="body" sz="quarter" idx="14"/>
          </p:nvPr>
        </p:nvSpPr>
        <p:spPr/>
        <p:txBody>
          <a:bodyPr/>
          <a:lstStyle/>
          <a:p>
            <a:endParaRPr lang="en-GB" dirty="0"/>
          </a:p>
        </p:txBody>
      </p:sp>
      <p:sp>
        <p:nvSpPr>
          <p:cNvPr id="4" name="Text Placeholder 3"/>
          <p:cNvSpPr>
            <a:spLocks noGrp="1"/>
          </p:cNvSpPr>
          <p:nvPr>
            <p:ph type="body" sz="quarter" idx="15"/>
          </p:nvPr>
        </p:nvSpPr>
        <p:spPr/>
        <p:txBody>
          <a:bodyPr/>
          <a:lstStyle/>
          <a:p>
            <a:endParaRPr lang="en-GB" dirty="0"/>
          </a:p>
        </p:txBody>
      </p:sp>
    </p:spTree>
    <p:extLst>
      <p:ext uri="{BB962C8B-B14F-4D97-AF65-F5344CB8AC3E}">
        <p14:creationId xmlns:p14="http://schemas.microsoft.com/office/powerpoint/2010/main" val="22291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Pipeline Notice</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a:t>Page </a:t>
            </a:r>
            <a:fld id="{0A64F73D-EDB6-D54D-BFBA-338CAB09802A}" type="slidenum">
              <a:rPr lang="en-US" smtClean="0"/>
              <a:pPr/>
              <a:t>2</a:t>
            </a:fld>
            <a:endParaRPr lang="en-US" dirty="0"/>
          </a:p>
        </p:txBody>
      </p:sp>
      <p:sp>
        <p:nvSpPr>
          <p:cNvPr id="6" name="Content Placeholder 5"/>
          <p:cNvSpPr>
            <a:spLocks noGrp="1"/>
          </p:cNvSpPr>
          <p:nvPr>
            <p:ph sz="quarter" idx="16"/>
          </p:nvPr>
        </p:nvSpPr>
        <p:spPr/>
        <p:txBody>
          <a:bodyPr/>
          <a:lstStyle/>
          <a:p>
            <a:r>
              <a:rPr lang="en-GB" dirty="0"/>
              <a:t>Required for every contracting authority with an annual contract spend over £100m</a:t>
            </a:r>
          </a:p>
          <a:p>
            <a:r>
              <a:rPr lang="en-GB" dirty="0"/>
              <a:t>The £100m includes all contracts, not just above-threshold spend</a:t>
            </a:r>
          </a:p>
          <a:p>
            <a:r>
              <a:rPr lang="en-GB" dirty="0"/>
              <a:t>Must be published within 56 days of 1</a:t>
            </a:r>
            <a:r>
              <a:rPr lang="en-GB" baseline="30000" dirty="0"/>
              <a:t>st</a:t>
            </a:r>
            <a:r>
              <a:rPr lang="en-GB" dirty="0"/>
              <a:t> April each year</a:t>
            </a:r>
          </a:p>
          <a:p>
            <a:r>
              <a:rPr lang="en-GB" dirty="0"/>
              <a:t>Includes details of all planned procurements over £2m that are likely to take place in the next 18 months</a:t>
            </a:r>
          </a:p>
          <a:p>
            <a:r>
              <a:rPr lang="en-GB" dirty="0"/>
              <a:t>Very useful intelligence for suppliers</a:t>
            </a:r>
          </a:p>
          <a:p>
            <a:endParaRPr lang="en-GB" dirty="0"/>
          </a:p>
          <a:p>
            <a:endParaRPr lang="en-GB" dirty="0"/>
          </a:p>
        </p:txBody>
      </p:sp>
    </p:spTree>
    <p:extLst>
      <p:ext uri="{BB962C8B-B14F-4D97-AF65-F5344CB8AC3E}">
        <p14:creationId xmlns:p14="http://schemas.microsoft.com/office/powerpoint/2010/main" val="304081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451E2-9216-0EF8-6AD9-8C919A5C2F56}"/>
              </a:ext>
            </a:extLst>
          </p:cNvPr>
          <p:cNvSpPr>
            <a:spLocks noGrp="1"/>
          </p:cNvSpPr>
          <p:nvPr>
            <p:ph type="ctrTitle"/>
          </p:nvPr>
        </p:nvSpPr>
        <p:spPr/>
        <p:txBody>
          <a:bodyPr/>
          <a:lstStyle/>
          <a:p>
            <a:r>
              <a:rPr lang="en-GB" dirty="0"/>
              <a:t>Above threshold – Planned Procurement Notice</a:t>
            </a:r>
          </a:p>
        </p:txBody>
      </p:sp>
      <p:sp>
        <p:nvSpPr>
          <p:cNvPr id="3" name="Footer Placeholder 2">
            <a:extLst>
              <a:ext uri="{FF2B5EF4-FFF2-40B4-BE49-F238E27FC236}">
                <a16:creationId xmlns:a16="http://schemas.microsoft.com/office/drawing/2014/main" id="{CE36C2BF-C38D-8524-1569-5E775A1F397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7DD4200-78E5-36E3-1740-1E5FC5ADB12E}"/>
              </a:ext>
            </a:extLst>
          </p:cNvPr>
          <p:cNvSpPr>
            <a:spLocks noGrp="1"/>
          </p:cNvSpPr>
          <p:nvPr>
            <p:ph type="sldNum" sz="quarter" idx="12"/>
          </p:nvPr>
        </p:nvSpPr>
        <p:spPr/>
        <p:txBody>
          <a:bodyPr/>
          <a:lstStyle/>
          <a:p>
            <a:r>
              <a:rPr lang="en-US" dirty="0"/>
              <a:t>Page </a:t>
            </a:r>
            <a:fld id="{0A64F73D-EDB6-D54D-BFBA-338CAB09802A}" type="slidenum">
              <a:rPr lang="en-US" smtClean="0"/>
              <a:pPr/>
              <a:t>3</a:t>
            </a:fld>
            <a:endParaRPr lang="en-US" dirty="0"/>
          </a:p>
        </p:txBody>
      </p:sp>
      <p:sp>
        <p:nvSpPr>
          <p:cNvPr id="5" name="Content Placeholder 4">
            <a:extLst>
              <a:ext uri="{FF2B5EF4-FFF2-40B4-BE49-F238E27FC236}">
                <a16:creationId xmlns:a16="http://schemas.microsoft.com/office/drawing/2014/main" id="{AF2AA7DD-396B-C72A-F299-58D0E3F38519}"/>
              </a:ext>
            </a:extLst>
          </p:cNvPr>
          <p:cNvSpPr>
            <a:spLocks noGrp="1"/>
          </p:cNvSpPr>
          <p:nvPr>
            <p:ph sz="quarter" idx="16"/>
          </p:nvPr>
        </p:nvSpPr>
        <p:spPr/>
        <p:txBody>
          <a:bodyPr/>
          <a:lstStyle/>
          <a:p>
            <a:r>
              <a:rPr lang="en-GB" dirty="0"/>
              <a:t>Planned Procurement Notice</a:t>
            </a:r>
          </a:p>
          <a:p>
            <a:r>
              <a:rPr lang="en-GB" dirty="0"/>
              <a:t>Like the old Prior Information Notice – used to signal an intention to publish a tender notice in the future</a:t>
            </a:r>
          </a:p>
          <a:p>
            <a:r>
              <a:rPr lang="en-GB" dirty="0"/>
              <a:t>Will include the estimated date of the tender notice, the scope of the procurement and the estimated value</a:t>
            </a:r>
          </a:p>
          <a:p>
            <a:r>
              <a:rPr lang="en-GB" dirty="0"/>
              <a:t>If published between 40 days and 12 months before the tender notice, has the effect of reducing the minimum permitted tendering time to 10 days.</a:t>
            </a:r>
          </a:p>
        </p:txBody>
      </p:sp>
    </p:spTree>
    <p:extLst>
      <p:ext uri="{BB962C8B-B14F-4D97-AF65-F5344CB8AC3E}">
        <p14:creationId xmlns:p14="http://schemas.microsoft.com/office/powerpoint/2010/main" val="315945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F3D1B-080C-CB4D-255D-4447AB81703E}"/>
              </a:ext>
            </a:extLst>
          </p:cNvPr>
          <p:cNvSpPr>
            <a:spLocks noGrp="1"/>
          </p:cNvSpPr>
          <p:nvPr>
            <p:ph type="ctrTitle"/>
          </p:nvPr>
        </p:nvSpPr>
        <p:spPr/>
        <p:txBody>
          <a:bodyPr/>
          <a:lstStyle/>
          <a:p>
            <a:r>
              <a:rPr lang="en-GB" dirty="0"/>
              <a:t>Above threshold – Preliminary market engagement notice</a:t>
            </a:r>
          </a:p>
        </p:txBody>
      </p:sp>
      <p:sp>
        <p:nvSpPr>
          <p:cNvPr id="3" name="Footer Placeholder 2">
            <a:extLst>
              <a:ext uri="{FF2B5EF4-FFF2-40B4-BE49-F238E27FC236}">
                <a16:creationId xmlns:a16="http://schemas.microsoft.com/office/drawing/2014/main" id="{65AE6B4F-1F89-FD80-C0E0-ECC0A90998A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1F73543-13F2-470F-9A3C-8D981C556C83}"/>
              </a:ext>
            </a:extLst>
          </p:cNvPr>
          <p:cNvSpPr>
            <a:spLocks noGrp="1"/>
          </p:cNvSpPr>
          <p:nvPr>
            <p:ph type="sldNum" sz="quarter" idx="12"/>
          </p:nvPr>
        </p:nvSpPr>
        <p:spPr/>
        <p:txBody>
          <a:bodyPr/>
          <a:lstStyle/>
          <a:p>
            <a:r>
              <a:rPr lang="en-US" dirty="0"/>
              <a:t>Page </a:t>
            </a:r>
            <a:fld id="{0A64F73D-EDB6-D54D-BFBA-338CAB09802A}" type="slidenum">
              <a:rPr lang="en-US" smtClean="0"/>
              <a:pPr/>
              <a:t>4</a:t>
            </a:fld>
            <a:endParaRPr lang="en-US" dirty="0"/>
          </a:p>
        </p:txBody>
      </p:sp>
      <p:sp>
        <p:nvSpPr>
          <p:cNvPr id="5" name="Content Placeholder 4">
            <a:extLst>
              <a:ext uri="{FF2B5EF4-FFF2-40B4-BE49-F238E27FC236}">
                <a16:creationId xmlns:a16="http://schemas.microsoft.com/office/drawing/2014/main" id="{2A3E8F48-0D2A-C455-DE47-916A6281604A}"/>
              </a:ext>
            </a:extLst>
          </p:cNvPr>
          <p:cNvSpPr>
            <a:spLocks noGrp="1"/>
          </p:cNvSpPr>
          <p:nvPr>
            <p:ph sz="quarter" idx="16"/>
          </p:nvPr>
        </p:nvSpPr>
        <p:spPr/>
        <p:txBody>
          <a:bodyPr/>
          <a:lstStyle/>
          <a:p>
            <a:r>
              <a:rPr lang="en-GB" dirty="0"/>
              <a:t>Required when an authority intends to conduct or has already conducted preliminary market engagement</a:t>
            </a:r>
          </a:p>
          <a:p>
            <a:r>
              <a:rPr lang="en-GB" dirty="0"/>
              <a:t>Will say either when the engagement will take place or when it finished</a:t>
            </a:r>
          </a:p>
          <a:p>
            <a:r>
              <a:rPr lang="en-GB" dirty="0"/>
              <a:t>Includes the location and time of evets and any periods for submission of expressions of interest in the engagement</a:t>
            </a:r>
          </a:p>
          <a:p>
            <a:r>
              <a:rPr lang="en-GB" dirty="0"/>
              <a:t>If a notice is not published, the later tender notice must include reasons why</a:t>
            </a:r>
          </a:p>
        </p:txBody>
      </p:sp>
    </p:spTree>
    <p:extLst>
      <p:ext uri="{BB962C8B-B14F-4D97-AF65-F5344CB8AC3E}">
        <p14:creationId xmlns:p14="http://schemas.microsoft.com/office/powerpoint/2010/main" val="362047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B530C-CC40-C810-D057-3CB3FAC2D586}"/>
              </a:ext>
            </a:extLst>
          </p:cNvPr>
          <p:cNvSpPr>
            <a:spLocks noGrp="1"/>
          </p:cNvSpPr>
          <p:nvPr>
            <p:ph type="ctrTitle"/>
          </p:nvPr>
        </p:nvSpPr>
        <p:spPr/>
        <p:txBody>
          <a:bodyPr/>
          <a:lstStyle/>
          <a:p>
            <a:r>
              <a:rPr lang="en-GB" dirty="0"/>
              <a:t>Above threshold – tender notice</a:t>
            </a:r>
          </a:p>
        </p:txBody>
      </p:sp>
      <p:sp>
        <p:nvSpPr>
          <p:cNvPr id="3" name="Footer Placeholder 2">
            <a:extLst>
              <a:ext uri="{FF2B5EF4-FFF2-40B4-BE49-F238E27FC236}">
                <a16:creationId xmlns:a16="http://schemas.microsoft.com/office/drawing/2014/main" id="{F53F6DCE-BC08-4351-DAE8-1A7D9A097F2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8B817DB-D900-280F-3F9C-558C63D441D5}"/>
              </a:ext>
            </a:extLst>
          </p:cNvPr>
          <p:cNvSpPr>
            <a:spLocks noGrp="1"/>
          </p:cNvSpPr>
          <p:nvPr>
            <p:ph type="sldNum" sz="quarter" idx="12"/>
          </p:nvPr>
        </p:nvSpPr>
        <p:spPr/>
        <p:txBody>
          <a:bodyPr/>
          <a:lstStyle/>
          <a:p>
            <a:r>
              <a:rPr lang="en-US" dirty="0"/>
              <a:t>Page </a:t>
            </a:r>
            <a:fld id="{0A64F73D-EDB6-D54D-BFBA-338CAB09802A}" type="slidenum">
              <a:rPr lang="en-US" smtClean="0"/>
              <a:pPr/>
              <a:t>5</a:t>
            </a:fld>
            <a:endParaRPr lang="en-US" dirty="0"/>
          </a:p>
        </p:txBody>
      </p:sp>
      <p:sp>
        <p:nvSpPr>
          <p:cNvPr id="5" name="Content Placeholder 4">
            <a:extLst>
              <a:ext uri="{FF2B5EF4-FFF2-40B4-BE49-F238E27FC236}">
                <a16:creationId xmlns:a16="http://schemas.microsoft.com/office/drawing/2014/main" id="{32184679-2976-9F15-67F0-87AFDFCCD142}"/>
              </a:ext>
            </a:extLst>
          </p:cNvPr>
          <p:cNvSpPr>
            <a:spLocks noGrp="1"/>
          </p:cNvSpPr>
          <p:nvPr>
            <p:ph sz="quarter" idx="16"/>
          </p:nvPr>
        </p:nvSpPr>
        <p:spPr/>
        <p:txBody>
          <a:bodyPr/>
          <a:lstStyle/>
          <a:p>
            <a:r>
              <a:rPr lang="en-GB" dirty="0"/>
              <a:t>Similar to the old contract notice</a:t>
            </a:r>
          </a:p>
          <a:p>
            <a:r>
              <a:rPr lang="en-GB" dirty="0"/>
              <a:t>Mandatory for above threshold competitive tender procedures</a:t>
            </a:r>
          </a:p>
          <a:p>
            <a:r>
              <a:rPr lang="en-GB" dirty="0"/>
              <a:t>Open procedure – contains obvious information like subject and scope, but also how tenders will be assessed, conditions of participation (if any) and timescales</a:t>
            </a:r>
          </a:p>
          <a:p>
            <a:r>
              <a:rPr lang="en-GB" dirty="0"/>
              <a:t>For competitive flexible procedure, must state that this is the procedure being adopted and details as to how that procedure will work, e.g. if there will be negotiation, any limitations on the number of suppliers who will be taken forward, etc</a:t>
            </a:r>
          </a:p>
          <a:p>
            <a:r>
              <a:rPr lang="en-GB" dirty="0"/>
              <a:t>The tender notice should be re-published if any modifications are made to the procurement process</a:t>
            </a:r>
          </a:p>
        </p:txBody>
      </p:sp>
    </p:spTree>
    <p:extLst>
      <p:ext uri="{BB962C8B-B14F-4D97-AF65-F5344CB8AC3E}">
        <p14:creationId xmlns:p14="http://schemas.microsoft.com/office/powerpoint/2010/main" val="360799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7B11-08A3-C210-C536-4A8050CCDC8B}"/>
              </a:ext>
            </a:extLst>
          </p:cNvPr>
          <p:cNvSpPr>
            <a:spLocks noGrp="1"/>
          </p:cNvSpPr>
          <p:nvPr>
            <p:ph type="ctrTitle"/>
          </p:nvPr>
        </p:nvSpPr>
        <p:spPr/>
        <p:txBody>
          <a:bodyPr/>
          <a:lstStyle/>
          <a:p>
            <a:r>
              <a:rPr lang="en-GB" dirty="0"/>
              <a:t>Direct awards</a:t>
            </a:r>
          </a:p>
        </p:txBody>
      </p:sp>
      <p:sp>
        <p:nvSpPr>
          <p:cNvPr id="3" name="Footer Placeholder 2">
            <a:extLst>
              <a:ext uri="{FF2B5EF4-FFF2-40B4-BE49-F238E27FC236}">
                <a16:creationId xmlns:a16="http://schemas.microsoft.com/office/drawing/2014/main" id="{2D312578-49F7-C1A2-FA9A-6DDDE42B610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3D5B068-EA1C-E933-4872-C6C27B250565}"/>
              </a:ext>
            </a:extLst>
          </p:cNvPr>
          <p:cNvSpPr>
            <a:spLocks noGrp="1"/>
          </p:cNvSpPr>
          <p:nvPr>
            <p:ph type="sldNum" sz="quarter" idx="12"/>
          </p:nvPr>
        </p:nvSpPr>
        <p:spPr/>
        <p:txBody>
          <a:bodyPr/>
          <a:lstStyle/>
          <a:p>
            <a:r>
              <a:rPr lang="en-US" dirty="0"/>
              <a:t>Page </a:t>
            </a:r>
            <a:fld id="{0A64F73D-EDB6-D54D-BFBA-338CAB09802A}" type="slidenum">
              <a:rPr lang="en-US" smtClean="0"/>
              <a:pPr/>
              <a:t>6</a:t>
            </a:fld>
            <a:endParaRPr lang="en-US" dirty="0"/>
          </a:p>
        </p:txBody>
      </p:sp>
      <p:sp>
        <p:nvSpPr>
          <p:cNvPr id="5" name="Content Placeholder 4">
            <a:extLst>
              <a:ext uri="{FF2B5EF4-FFF2-40B4-BE49-F238E27FC236}">
                <a16:creationId xmlns:a16="http://schemas.microsoft.com/office/drawing/2014/main" id="{317913D0-3E9F-E0D3-8CFA-AD786CBAF5D4}"/>
              </a:ext>
            </a:extLst>
          </p:cNvPr>
          <p:cNvSpPr>
            <a:spLocks noGrp="1"/>
          </p:cNvSpPr>
          <p:nvPr>
            <p:ph sz="quarter" idx="16"/>
          </p:nvPr>
        </p:nvSpPr>
        <p:spPr/>
        <p:txBody>
          <a:bodyPr/>
          <a:lstStyle/>
          <a:p>
            <a:r>
              <a:rPr lang="en-GB" dirty="0"/>
              <a:t>Will usually require a Transparency Notice</a:t>
            </a:r>
          </a:p>
          <a:p>
            <a:r>
              <a:rPr lang="en-GB" dirty="0"/>
              <a:t>Must be published before the authority enters into a direct award</a:t>
            </a:r>
          </a:p>
          <a:p>
            <a:r>
              <a:rPr lang="en-GB" dirty="0"/>
              <a:t>Contains details of the contract and estimated date that it will be entered into. </a:t>
            </a:r>
          </a:p>
        </p:txBody>
      </p:sp>
    </p:spTree>
    <p:extLst>
      <p:ext uri="{BB962C8B-B14F-4D97-AF65-F5344CB8AC3E}">
        <p14:creationId xmlns:p14="http://schemas.microsoft.com/office/powerpoint/2010/main" val="147689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EFB7-B373-7116-E49E-2FF0253FB343}"/>
              </a:ext>
            </a:extLst>
          </p:cNvPr>
          <p:cNvSpPr>
            <a:spLocks noGrp="1"/>
          </p:cNvSpPr>
          <p:nvPr>
            <p:ph type="ctrTitle"/>
          </p:nvPr>
        </p:nvSpPr>
        <p:spPr/>
        <p:txBody>
          <a:bodyPr/>
          <a:lstStyle/>
          <a:p>
            <a:r>
              <a:rPr lang="en-GB" dirty="0"/>
              <a:t>Above threshold – other notices</a:t>
            </a:r>
          </a:p>
        </p:txBody>
      </p:sp>
      <p:sp>
        <p:nvSpPr>
          <p:cNvPr id="3" name="Footer Placeholder 2">
            <a:extLst>
              <a:ext uri="{FF2B5EF4-FFF2-40B4-BE49-F238E27FC236}">
                <a16:creationId xmlns:a16="http://schemas.microsoft.com/office/drawing/2014/main" id="{D813E2F1-1192-9B12-5A24-77C8B04FA2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67E22D-8F34-AC38-D223-531D94ACBF66}"/>
              </a:ext>
            </a:extLst>
          </p:cNvPr>
          <p:cNvSpPr>
            <a:spLocks noGrp="1"/>
          </p:cNvSpPr>
          <p:nvPr>
            <p:ph type="sldNum" sz="quarter" idx="12"/>
          </p:nvPr>
        </p:nvSpPr>
        <p:spPr/>
        <p:txBody>
          <a:bodyPr/>
          <a:lstStyle/>
          <a:p>
            <a:r>
              <a:rPr lang="en-US" dirty="0"/>
              <a:t>Page </a:t>
            </a:r>
            <a:fld id="{0A64F73D-EDB6-D54D-BFBA-338CAB09802A}" type="slidenum">
              <a:rPr lang="en-US" smtClean="0"/>
              <a:pPr/>
              <a:t>7</a:t>
            </a:fld>
            <a:endParaRPr lang="en-US" dirty="0"/>
          </a:p>
        </p:txBody>
      </p:sp>
      <p:sp>
        <p:nvSpPr>
          <p:cNvPr id="5" name="Content Placeholder 4">
            <a:extLst>
              <a:ext uri="{FF2B5EF4-FFF2-40B4-BE49-F238E27FC236}">
                <a16:creationId xmlns:a16="http://schemas.microsoft.com/office/drawing/2014/main" id="{6D795637-5639-4F17-EDCB-A3CC23FFAD38}"/>
              </a:ext>
            </a:extLst>
          </p:cNvPr>
          <p:cNvSpPr>
            <a:spLocks noGrp="1"/>
          </p:cNvSpPr>
          <p:nvPr>
            <p:ph sz="quarter" idx="16"/>
          </p:nvPr>
        </p:nvSpPr>
        <p:spPr/>
        <p:txBody>
          <a:bodyPr/>
          <a:lstStyle/>
          <a:p>
            <a:r>
              <a:rPr lang="en-GB" dirty="0"/>
              <a:t>Procurement termination notice – required if an authority decides not to award a contract after a tender notice or transparency notice has been published</a:t>
            </a:r>
          </a:p>
          <a:p>
            <a:r>
              <a:rPr lang="en-GB" dirty="0"/>
              <a:t>Contract award notice – published before the contract is entered into – commences the 8 working day standstill period</a:t>
            </a:r>
          </a:p>
          <a:p>
            <a:r>
              <a:rPr lang="en-GB" dirty="0"/>
              <a:t>Contract details notice – published within 30 days of entering into the contract</a:t>
            </a:r>
          </a:p>
          <a:p>
            <a:r>
              <a:rPr lang="en-GB" dirty="0"/>
              <a:t>Contract change notice – must be published on most occasions that a permitted modification is made to a public contract</a:t>
            </a:r>
          </a:p>
          <a:p>
            <a:r>
              <a:rPr lang="en-GB" dirty="0"/>
              <a:t>Payment compliance notices – published every 6 months giving details of an authority’s compliance (or not) with its obligation to pay suppliers within 30 days</a:t>
            </a:r>
          </a:p>
          <a:p>
            <a:r>
              <a:rPr lang="en-GB" dirty="0"/>
              <a:t>Contract performance notices – publish details of performance against KPIs (In the case of above-£5m contracts), or if a breach of contract has led to termination, damages or a settlement agreement or if there is poor performance of a contract which has not improved.</a:t>
            </a:r>
          </a:p>
          <a:p>
            <a:endParaRPr lang="en-GB" dirty="0"/>
          </a:p>
        </p:txBody>
      </p:sp>
    </p:spTree>
    <p:extLst>
      <p:ext uri="{BB962C8B-B14F-4D97-AF65-F5344CB8AC3E}">
        <p14:creationId xmlns:p14="http://schemas.microsoft.com/office/powerpoint/2010/main" val="147632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4722E-52EE-B592-5383-07891AD69787}"/>
              </a:ext>
            </a:extLst>
          </p:cNvPr>
          <p:cNvSpPr>
            <a:spLocks noGrp="1"/>
          </p:cNvSpPr>
          <p:nvPr>
            <p:ph type="ctrTitle"/>
          </p:nvPr>
        </p:nvSpPr>
        <p:spPr/>
        <p:txBody>
          <a:bodyPr/>
          <a:lstStyle/>
          <a:p>
            <a:r>
              <a:rPr lang="en-GB" dirty="0"/>
              <a:t>Below threshold notices</a:t>
            </a:r>
          </a:p>
        </p:txBody>
      </p:sp>
      <p:sp>
        <p:nvSpPr>
          <p:cNvPr id="3" name="Footer Placeholder 2">
            <a:extLst>
              <a:ext uri="{FF2B5EF4-FFF2-40B4-BE49-F238E27FC236}">
                <a16:creationId xmlns:a16="http://schemas.microsoft.com/office/drawing/2014/main" id="{DE63A3E7-08DA-B5DD-B59C-51629A93AC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C22D76D-A35A-B4CC-C212-609153F6F584}"/>
              </a:ext>
            </a:extLst>
          </p:cNvPr>
          <p:cNvSpPr>
            <a:spLocks noGrp="1"/>
          </p:cNvSpPr>
          <p:nvPr>
            <p:ph type="sldNum" sz="quarter" idx="12"/>
          </p:nvPr>
        </p:nvSpPr>
        <p:spPr/>
        <p:txBody>
          <a:bodyPr/>
          <a:lstStyle/>
          <a:p>
            <a:r>
              <a:rPr lang="en-US" dirty="0"/>
              <a:t>Page </a:t>
            </a:r>
            <a:fld id="{0A64F73D-EDB6-D54D-BFBA-338CAB09802A}" type="slidenum">
              <a:rPr lang="en-US" smtClean="0"/>
              <a:pPr/>
              <a:t>8</a:t>
            </a:fld>
            <a:endParaRPr lang="en-US" dirty="0"/>
          </a:p>
        </p:txBody>
      </p:sp>
      <p:sp>
        <p:nvSpPr>
          <p:cNvPr id="5" name="Content Placeholder 4">
            <a:extLst>
              <a:ext uri="{FF2B5EF4-FFF2-40B4-BE49-F238E27FC236}">
                <a16:creationId xmlns:a16="http://schemas.microsoft.com/office/drawing/2014/main" id="{3AC99B4D-6A09-8A01-48A9-DA0B1AF1DE78}"/>
              </a:ext>
            </a:extLst>
          </p:cNvPr>
          <p:cNvSpPr>
            <a:spLocks noGrp="1"/>
          </p:cNvSpPr>
          <p:nvPr>
            <p:ph sz="quarter" idx="16"/>
          </p:nvPr>
        </p:nvSpPr>
        <p:spPr/>
        <p:txBody>
          <a:bodyPr/>
          <a:lstStyle/>
          <a:p>
            <a:r>
              <a:rPr lang="en-GB" dirty="0"/>
              <a:t>For contracts over £12,000 (for central government) or £30,000 (everybody else, but below the procurement thresholds</a:t>
            </a:r>
          </a:p>
          <a:p>
            <a:r>
              <a:rPr lang="en-GB" dirty="0"/>
              <a:t>A below threshold tender notice must be published if the authority is advertising the contract opportunity in any way, but not if it is only approaching pre-selected suppliers</a:t>
            </a:r>
          </a:p>
          <a:p>
            <a:r>
              <a:rPr lang="en-GB" dirty="0"/>
              <a:t>A below threshold contract details notice must be published after the below threshold contract has been entered into. Must be published “as soon as reasonably practicable”.</a:t>
            </a:r>
          </a:p>
        </p:txBody>
      </p:sp>
    </p:spTree>
    <p:extLst>
      <p:ext uri="{BB962C8B-B14F-4D97-AF65-F5344CB8AC3E}">
        <p14:creationId xmlns:p14="http://schemas.microsoft.com/office/powerpoint/2010/main" val="245603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61855"/>
      </p:ext>
    </p:extLst>
  </p:cSld>
  <p:clrMapOvr>
    <a:masterClrMapping/>
  </p:clrMapOvr>
</p:sld>
</file>

<file path=ppt/theme/theme1.xml><?xml version="1.0" encoding="utf-8"?>
<a:theme xmlns:a="http://schemas.openxmlformats.org/drawingml/2006/main" name="DESIGN 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Ward Hadaw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m" id="{1412AE2A-8B22-47EC-9CBE-F043E549A5C7}" vid="{806F297A-3456-4317-ACE6-CE3EA7C690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284FACFF13FB34A9E2FB74B3009E86A" ma:contentTypeVersion="10" ma:contentTypeDescription="Create a new document." ma:contentTypeScope="" ma:versionID="da1628b305c72c4c2a7aa8fd5f76fae5">
  <xsd:schema xmlns:xsd="http://www.w3.org/2001/XMLSchema" xmlns:xs="http://www.w3.org/2001/XMLSchema" xmlns:p="http://schemas.microsoft.com/office/2006/metadata/properties" xmlns:ns2="3621bd07-d967-401d-9f16-de5bf5469257" xmlns:ns3="86a3d884-d261-4a11-934e-733a5bdfe160" targetNamespace="http://schemas.microsoft.com/office/2006/metadata/properties" ma:root="true" ma:fieldsID="06688b08655339e729181e1150ee0bfb" ns2:_="" ns3:_="">
    <xsd:import namespace="3621bd07-d967-401d-9f16-de5bf5469257"/>
    <xsd:import namespace="86a3d884-d261-4a11-934e-733a5bdfe1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1bd07-d967-401d-9f16-de5bf54692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a3d884-d261-4a11-934e-733a5bdfe16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7EDB98-1279-4035-8E1B-11B71D0DFADC}">
  <ds:schemaRefs>
    <ds:schemaRef ds:uri="http://schemas.microsoft.com/sharepoint/v3/contenttype/forms"/>
  </ds:schemaRefs>
</ds:datastoreItem>
</file>

<file path=customXml/itemProps2.xml><?xml version="1.0" encoding="utf-8"?>
<ds:datastoreItem xmlns:ds="http://schemas.openxmlformats.org/officeDocument/2006/customXml" ds:itemID="{81F4E5DC-4357-4307-A751-87ECAB14107F}"/>
</file>

<file path=customXml/itemProps3.xml><?xml version="1.0" encoding="utf-8"?>
<ds:datastoreItem xmlns:ds="http://schemas.openxmlformats.org/officeDocument/2006/customXml" ds:itemID="{65CC8F21-8FD4-4E93-88D2-32B1B2CE8E2E}">
  <ds:schemaRefs>
    <ds:schemaRef ds:uri="ba536111-9e4a-4304-8caa-9a07368c6b8b"/>
    <ds:schemaRef ds:uri="http://purl.org/dc/elements/1.1/"/>
    <ds:schemaRef ds:uri="http://purl.org/dc/terms/"/>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2117bbc9-41e4-4ffa-97b9-56fdd924f58e"/>
  </ds:schemaRefs>
</ds:datastoreItem>
</file>

<file path=docProps/app.xml><?xml version="1.0" encoding="utf-8"?>
<Properties xmlns="http://schemas.openxmlformats.org/officeDocument/2006/extended-properties" xmlns:vt="http://schemas.openxmlformats.org/officeDocument/2006/docPropsVTypes">
  <TotalTime>0</TotalTime>
  <Words>606</Words>
  <Application>Microsoft Office PowerPoint</Application>
  <PresentationFormat>On-screen Show (16:9)</PresentationFormat>
  <Paragraphs>45</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DESIGN A</vt:lpstr>
      <vt:lpstr>Transparency and Notices</vt:lpstr>
      <vt:lpstr>Pipeline Notice</vt:lpstr>
      <vt:lpstr>Above threshold – Planned Procurement Notice</vt:lpstr>
      <vt:lpstr>Above threshold – Preliminary market engagement notice</vt:lpstr>
      <vt:lpstr>Above threshold – tender notice</vt:lpstr>
      <vt:lpstr>Direct awards</vt:lpstr>
      <vt:lpstr>Above threshold – other notices</vt:lpstr>
      <vt:lpstr>Below threshold notices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Keith Lamb</cp:lastModifiedBy>
  <cp:revision>1</cp:revision>
  <dcterms:created xsi:type="dcterms:W3CDTF">1900-01-01T00:00:00Z</dcterms:created>
  <dcterms:modified xsi:type="dcterms:W3CDTF">2025-03-19T08:46:42Z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0x0101007284FACFF13FB34A9E2FB74B3009E86A</vt:lpwstr>
  </property>
  <property fmtid="{D5CDD505-2E9C-101B-9397-08002B2CF9AE}" pid="3" name="MediaServiceImageTags">
    <vt:lpwstr/>
  </property>
</Properties>
</file>